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handoutMasterIdLst>
    <p:handoutMasterId r:id="rId29"/>
  </p:handoutMasterIdLst>
  <p:sldIdLst>
    <p:sldId id="256" r:id="rId2"/>
    <p:sldId id="348" r:id="rId3"/>
    <p:sldId id="349" r:id="rId4"/>
    <p:sldId id="371" r:id="rId5"/>
    <p:sldId id="354" r:id="rId6"/>
    <p:sldId id="372" r:id="rId7"/>
    <p:sldId id="410" r:id="rId8"/>
    <p:sldId id="409" r:id="rId9"/>
    <p:sldId id="356" r:id="rId10"/>
    <p:sldId id="383" r:id="rId11"/>
    <p:sldId id="378" r:id="rId12"/>
    <p:sldId id="412" r:id="rId13"/>
    <p:sldId id="413" r:id="rId14"/>
    <p:sldId id="411" r:id="rId15"/>
    <p:sldId id="358" r:id="rId16"/>
    <p:sldId id="355" r:id="rId17"/>
    <p:sldId id="402" r:id="rId18"/>
    <p:sldId id="399" r:id="rId19"/>
    <p:sldId id="414" r:id="rId20"/>
    <p:sldId id="384" r:id="rId21"/>
    <p:sldId id="401" r:id="rId22"/>
    <p:sldId id="404" r:id="rId23"/>
    <p:sldId id="389" r:id="rId24"/>
    <p:sldId id="405" r:id="rId25"/>
    <p:sldId id="415" r:id="rId26"/>
    <p:sldId id="398" r:id="rId27"/>
  </p:sldIdLst>
  <p:sldSz cx="9144000" cy="6858000" type="screen4x3"/>
  <p:notesSz cx="7010400" cy="9296400"/>
  <p:defaultTextStyle>
    <a:defPPr>
      <a:defRPr lang="en-US"/>
    </a:defPPr>
    <a:lvl1pPr algn="l" rtl="0" fontAlgn="base">
      <a:spcBef>
        <a:spcPct val="0"/>
      </a:spcBef>
      <a:spcAft>
        <a:spcPct val="0"/>
      </a:spcAft>
      <a:defRPr sz="11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11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1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1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1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1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1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1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1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5669"/>
    <a:srgbClr val="6FB867"/>
    <a:srgbClr val="869F2A"/>
    <a:srgbClr val="003366"/>
    <a:srgbClr val="808000"/>
    <a:srgbClr val="5F0023"/>
    <a:srgbClr val="E2A036"/>
    <a:srgbClr val="FFC2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892" autoAdjust="0"/>
  </p:normalViewPr>
  <p:slideViewPr>
    <p:cSldViewPr>
      <p:cViewPr varScale="1">
        <p:scale>
          <a:sx n="78" d="100"/>
          <a:sy n="78" d="100"/>
        </p:scale>
        <p:origin x="136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3108"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735" cy="464503"/>
          </a:xfrm>
          <a:prstGeom prst="rect">
            <a:avLst/>
          </a:prstGeom>
        </p:spPr>
        <p:txBody>
          <a:bodyPr vert="horz" lIns="93175" tIns="46587" rIns="93175" bIns="46587"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71081" y="0"/>
            <a:ext cx="3037735" cy="464503"/>
          </a:xfrm>
          <a:prstGeom prst="rect">
            <a:avLst/>
          </a:prstGeom>
        </p:spPr>
        <p:txBody>
          <a:bodyPr vert="horz" wrap="square" lIns="93175" tIns="46587" rIns="93175" bIns="46587" numCol="1" anchor="t" anchorCtr="0" compatLnSpc="1">
            <a:prstTxWarp prst="textNoShape">
              <a:avLst/>
            </a:prstTxWarp>
          </a:bodyPr>
          <a:lstStyle>
            <a:lvl1pPr algn="r">
              <a:defRPr sz="1200">
                <a:latin typeface="Calibri" charset="0"/>
              </a:defRPr>
            </a:lvl1pPr>
          </a:lstStyle>
          <a:p>
            <a:pPr>
              <a:defRPr/>
            </a:pPr>
            <a:fld id="{985C4D57-5874-B74B-8888-11E9B857E79B}" type="datetime1">
              <a:rPr lang="en-US"/>
              <a:pPr>
                <a:defRPr/>
              </a:pPr>
              <a:t>1/24/2018</a:t>
            </a:fld>
            <a:endParaRPr lang="en-US"/>
          </a:p>
        </p:txBody>
      </p:sp>
      <p:sp>
        <p:nvSpPr>
          <p:cNvPr id="4" name="Footer Placeholder 3"/>
          <p:cNvSpPr>
            <a:spLocks noGrp="1"/>
          </p:cNvSpPr>
          <p:nvPr>
            <p:ph type="ftr" sz="quarter" idx="2"/>
          </p:nvPr>
        </p:nvSpPr>
        <p:spPr>
          <a:xfrm>
            <a:off x="0" y="8830312"/>
            <a:ext cx="3037735" cy="464503"/>
          </a:xfrm>
          <a:prstGeom prst="rect">
            <a:avLst/>
          </a:prstGeom>
        </p:spPr>
        <p:txBody>
          <a:bodyPr vert="horz" lIns="93175" tIns="46587" rIns="93175" bIns="46587"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71081" y="8830312"/>
            <a:ext cx="3037735" cy="464503"/>
          </a:xfrm>
          <a:prstGeom prst="rect">
            <a:avLst/>
          </a:prstGeom>
        </p:spPr>
        <p:txBody>
          <a:bodyPr vert="horz" wrap="square" lIns="93175" tIns="46587" rIns="93175" bIns="46587" numCol="1" anchor="b" anchorCtr="0" compatLnSpc="1">
            <a:prstTxWarp prst="textNoShape">
              <a:avLst/>
            </a:prstTxWarp>
          </a:bodyPr>
          <a:lstStyle>
            <a:lvl1pPr algn="r">
              <a:defRPr sz="1200">
                <a:latin typeface="Calibri" charset="0"/>
              </a:defRPr>
            </a:lvl1pPr>
          </a:lstStyle>
          <a:p>
            <a:pPr>
              <a:defRPr/>
            </a:pPr>
            <a:fld id="{50A23B41-0F75-DD48-85B9-B318AFD28103}" type="slidenum">
              <a:rPr lang="en-US"/>
              <a:pPr>
                <a:defRPr/>
              </a:pPr>
              <a:t>‹#›</a:t>
            </a:fld>
            <a:endParaRPr lang="en-US"/>
          </a:p>
        </p:txBody>
      </p:sp>
    </p:spTree>
    <p:extLst>
      <p:ext uri="{BB962C8B-B14F-4D97-AF65-F5344CB8AC3E}">
        <p14:creationId xmlns:p14="http://schemas.microsoft.com/office/powerpoint/2010/main" val="12979890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735" cy="464503"/>
          </a:xfrm>
          <a:prstGeom prst="rect">
            <a:avLst/>
          </a:prstGeom>
        </p:spPr>
        <p:txBody>
          <a:bodyPr vert="horz" lIns="93175" tIns="46587" rIns="93175" bIns="46587"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1081" y="0"/>
            <a:ext cx="3037735" cy="464503"/>
          </a:xfrm>
          <a:prstGeom prst="rect">
            <a:avLst/>
          </a:prstGeom>
        </p:spPr>
        <p:txBody>
          <a:bodyPr vert="horz" wrap="square" lIns="93175" tIns="46587" rIns="93175" bIns="46587" numCol="1" anchor="t" anchorCtr="0" compatLnSpc="1">
            <a:prstTxWarp prst="textNoShape">
              <a:avLst/>
            </a:prstTxWarp>
          </a:bodyPr>
          <a:lstStyle>
            <a:lvl1pPr algn="r">
              <a:defRPr sz="1200">
                <a:latin typeface="Calibri" charset="0"/>
              </a:defRPr>
            </a:lvl1pPr>
          </a:lstStyle>
          <a:p>
            <a:pPr>
              <a:defRPr/>
            </a:pPr>
            <a:fld id="{F61A5758-B2D6-E741-B01A-84D2938D9AAB}" type="datetime1">
              <a:rPr lang="en-US"/>
              <a:pPr>
                <a:defRPr/>
              </a:pPr>
              <a:t>1/24/2018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pPr lvl="0"/>
            <a:endParaRPr lang="en-US" noProof="0" dirty="0"/>
          </a:p>
        </p:txBody>
      </p:sp>
      <p:sp>
        <p:nvSpPr>
          <p:cNvPr id="5" name="Notes Placeholder 4"/>
          <p:cNvSpPr>
            <a:spLocks noGrp="1"/>
          </p:cNvSpPr>
          <p:nvPr>
            <p:ph type="body" sz="quarter" idx="3"/>
          </p:nvPr>
        </p:nvSpPr>
        <p:spPr>
          <a:xfrm>
            <a:off x="700406" y="4415156"/>
            <a:ext cx="5609588" cy="4183697"/>
          </a:xfrm>
          <a:prstGeom prst="rect">
            <a:avLst/>
          </a:prstGeom>
        </p:spPr>
        <p:txBody>
          <a:bodyPr vert="horz" lIns="93175" tIns="46587" rIns="93175" bIns="4658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30312"/>
            <a:ext cx="3037735" cy="464503"/>
          </a:xfrm>
          <a:prstGeom prst="rect">
            <a:avLst/>
          </a:prstGeom>
        </p:spPr>
        <p:txBody>
          <a:bodyPr vert="horz" lIns="93175" tIns="46587" rIns="93175" bIns="46587"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1081" y="8830312"/>
            <a:ext cx="3037735" cy="464503"/>
          </a:xfrm>
          <a:prstGeom prst="rect">
            <a:avLst/>
          </a:prstGeom>
        </p:spPr>
        <p:txBody>
          <a:bodyPr vert="horz" wrap="square" lIns="93175" tIns="46587" rIns="93175" bIns="46587" numCol="1" anchor="b" anchorCtr="0" compatLnSpc="1">
            <a:prstTxWarp prst="textNoShape">
              <a:avLst/>
            </a:prstTxWarp>
          </a:bodyPr>
          <a:lstStyle>
            <a:lvl1pPr algn="r">
              <a:defRPr sz="1200">
                <a:latin typeface="Calibri" charset="0"/>
              </a:defRPr>
            </a:lvl1pPr>
          </a:lstStyle>
          <a:p>
            <a:pPr>
              <a:defRPr/>
            </a:pPr>
            <a:fld id="{2C2FFAAF-7442-8D40-92A7-D1448ADFA910}" type="slidenum">
              <a:rPr lang="en-US"/>
              <a:pPr>
                <a:defRPr/>
              </a:pPr>
              <a:t>‹#›</a:t>
            </a:fld>
            <a:endParaRPr lang="en-US"/>
          </a:p>
        </p:txBody>
      </p:sp>
    </p:spTree>
    <p:extLst>
      <p:ext uri="{BB962C8B-B14F-4D97-AF65-F5344CB8AC3E}">
        <p14:creationId xmlns:p14="http://schemas.microsoft.com/office/powerpoint/2010/main" val="53556328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apstudent.collegeboard.org/exploreap/the-rewards/scholar-award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17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717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1761" indent="-285293" eaLnBrk="0" hangingPunct="0">
              <a:defRPr sz="1100">
                <a:solidFill>
                  <a:schemeClr val="tx1"/>
                </a:solidFill>
                <a:latin typeface="Arial" charset="0"/>
                <a:ea typeface="ＭＳ Ｐゴシック" charset="0"/>
              </a:defRPr>
            </a:lvl2pPr>
            <a:lvl3pPr marL="1141171" indent="-228234" eaLnBrk="0" hangingPunct="0">
              <a:defRPr sz="1100">
                <a:solidFill>
                  <a:schemeClr val="tx1"/>
                </a:solidFill>
                <a:latin typeface="Arial" charset="0"/>
                <a:ea typeface="ＭＳ Ｐゴシック" charset="0"/>
              </a:defRPr>
            </a:lvl3pPr>
            <a:lvl4pPr marL="1597640" indent="-228234" eaLnBrk="0" hangingPunct="0">
              <a:defRPr sz="1100">
                <a:solidFill>
                  <a:schemeClr val="tx1"/>
                </a:solidFill>
                <a:latin typeface="Arial" charset="0"/>
                <a:ea typeface="ＭＳ Ｐゴシック" charset="0"/>
              </a:defRPr>
            </a:lvl4pPr>
            <a:lvl5pPr marL="2054108" indent="-228234" eaLnBrk="0" hangingPunct="0">
              <a:defRPr sz="1100">
                <a:solidFill>
                  <a:schemeClr val="tx1"/>
                </a:solidFill>
                <a:latin typeface="Arial" charset="0"/>
                <a:ea typeface="ＭＳ Ｐゴシック" charset="0"/>
              </a:defRPr>
            </a:lvl5pPr>
            <a:lvl6pPr marL="2510577" indent="-228234" eaLnBrk="0" fontAlgn="base" hangingPunct="0">
              <a:spcBef>
                <a:spcPct val="0"/>
              </a:spcBef>
              <a:spcAft>
                <a:spcPct val="0"/>
              </a:spcAft>
              <a:defRPr sz="1100">
                <a:solidFill>
                  <a:schemeClr val="tx1"/>
                </a:solidFill>
                <a:latin typeface="Arial" charset="0"/>
                <a:ea typeface="ＭＳ Ｐゴシック" charset="0"/>
              </a:defRPr>
            </a:lvl6pPr>
            <a:lvl7pPr marL="2967045" indent="-228234" eaLnBrk="0" fontAlgn="base" hangingPunct="0">
              <a:spcBef>
                <a:spcPct val="0"/>
              </a:spcBef>
              <a:spcAft>
                <a:spcPct val="0"/>
              </a:spcAft>
              <a:defRPr sz="1100">
                <a:solidFill>
                  <a:schemeClr val="tx1"/>
                </a:solidFill>
                <a:latin typeface="Arial" charset="0"/>
                <a:ea typeface="ＭＳ Ｐゴシック" charset="0"/>
              </a:defRPr>
            </a:lvl7pPr>
            <a:lvl8pPr marL="3423514" indent="-228234" eaLnBrk="0" fontAlgn="base" hangingPunct="0">
              <a:spcBef>
                <a:spcPct val="0"/>
              </a:spcBef>
              <a:spcAft>
                <a:spcPct val="0"/>
              </a:spcAft>
              <a:defRPr sz="1100">
                <a:solidFill>
                  <a:schemeClr val="tx1"/>
                </a:solidFill>
                <a:latin typeface="Arial" charset="0"/>
                <a:ea typeface="ＭＳ Ｐゴシック" charset="0"/>
              </a:defRPr>
            </a:lvl8pPr>
            <a:lvl9pPr marL="3879982" indent="-228234"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E0F87649-4AAC-D149-B3C8-5F4312063D60}" type="slidenum">
              <a:rPr lang="en-US" sz="1200">
                <a:latin typeface="Calibri" charset="0"/>
              </a:rPr>
              <a:pPr eaLnBrk="1" hangingPunct="1"/>
              <a:t>1</a:t>
            </a:fld>
            <a:endParaRPr lang="en-US" sz="1200">
              <a:latin typeface="Calibri" charset="0"/>
            </a:endParaRPr>
          </a:p>
        </p:txBody>
      </p:sp>
    </p:spTree>
    <p:extLst>
      <p:ext uri="{BB962C8B-B14F-4D97-AF65-F5344CB8AC3E}">
        <p14:creationId xmlns:p14="http://schemas.microsoft.com/office/powerpoint/2010/main" val="3732009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228234" indent="-228234" eaLnBrk="1" hangingPunct="1">
              <a:spcBef>
                <a:spcPct val="0"/>
              </a:spcBef>
            </a:pPr>
            <a:endParaRPr lang="en-US">
              <a:latin typeface="Calibri" charset="0"/>
              <a:ea typeface="ＭＳ Ｐゴシック" charset="0"/>
              <a:cs typeface="ＭＳ Ｐゴシック" charset="0"/>
            </a:endParaRP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1761" indent="-285293" eaLnBrk="0" hangingPunct="0">
              <a:defRPr sz="1100">
                <a:solidFill>
                  <a:schemeClr val="tx1"/>
                </a:solidFill>
                <a:latin typeface="Arial" charset="0"/>
                <a:ea typeface="ＭＳ Ｐゴシック" charset="0"/>
              </a:defRPr>
            </a:lvl2pPr>
            <a:lvl3pPr marL="1141171" indent="-228234" eaLnBrk="0" hangingPunct="0">
              <a:defRPr sz="1100">
                <a:solidFill>
                  <a:schemeClr val="tx1"/>
                </a:solidFill>
                <a:latin typeface="Arial" charset="0"/>
                <a:ea typeface="ＭＳ Ｐゴシック" charset="0"/>
              </a:defRPr>
            </a:lvl3pPr>
            <a:lvl4pPr marL="1597640" indent="-228234" eaLnBrk="0" hangingPunct="0">
              <a:defRPr sz="1100">
                <a:solidFill>
                  <a:schemeClr val="tx1"/>
                </a:solidFill>
                <a:latin typeface="Arial" charset="0"/>
                <a:ea typeface="ＭＳ Ｐゴシック" charset="0"/>
              </a:defRPr>
            </a:lvl4pPr>
            <a:lvl5pPr marL="2054108" indent="-228234" eaLnBrk="0" hangingPunct="0">
              <a:defRPr sz="1100">
                <a:solidFill>
                  <a:schemeClr val="tx1"/>
                </a:solidFill>
                <a:latin typeface="Arial" charset="0"/>
                <a:ea typeface="ＭＳ Ｐゴシック" charset="0"/>
              </a:defRPr>
            </a:lvl5pPr>
            <a:lvl6pPr marL="2510577" indent="-228234" eaLnBrk="0" fontAlgn="base" hangingPunct="0">
              <a:spcBef>
                <a:spcPct val="0"/>
              </a:spcBef>
              <a:spcAft>
                <a:spcPct val="0"/>
              </a:spcAft>
              <a:defRPr sz="1100">
                <a:solidFill>
                  <a:schemeClr val="tx1"/>
                </a:solidFill>
                <a:latin typeface="Arial" charset="0"/>
                <a:ea typeface="ＭＳ Ｐゴシック" charset="0"/>
              </a:defRPr>
            </a:lvl6pPr>
            <a:lvl7pPr marL="2967045" indent="-228234" eaLnBrk="0" fontAlgn="base" hangingPunct="0">
              <a:spcBef>
                <a:spcPct val="0"/>
              </a:spcBef>
              <a:spcAft>
                <a:spcPct val="0"/>
              </a:spcAft>
              <a:defRPr sz="1100">
                <a:solidFill>
                  <a:schemeClr val="tx1"/>
                </a:solidFill>
                <a:latin typeface="Arial" charset="0"/>
                <a:ea typeface="ＭＳ Ｐゴシック" charset="0"/>
              </a:defRPr>
            </a:lvl7pPr>
            <a:lvl8pPr marL="3423514" indent="-228234" eaLnBrk="0" fontAlgn="base" hangingPunct="0">
              <a:spcBef>
                <a:spcPct val="0"/>
              </a:spcBef>
              <a:spcAft>
                <a:spcPct val="0"/>
              </a:spcAft>
              <a:defRPr sz="1100">
                <a:solidFill>
                  <a:schemeClr val="tx1"/>
                </a:solidFill>
                <a:latin typeface="Arial" charset="0"/>
                <a:ea typeface="ＭＳ Ｐゴシック" charset="0"/>
              </a:defRPr>
            </a:lvl8pPr>
            <a:lvl9pPr marL="3879982" indent="-228234"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EB0DFE6B-9C43-4140-8317-2A037CCB164C}" type="slidenum">
              <a:rPr lang="en-US" sz="1200">
                <a:latin typeface="Calibri" charset="0"/>
              </a:rPr>
              <a:pPr eaLnBrk="1" hangingPunct="1"/>
              <a:t>14</a:t>
            </a:fld>
            <a:endParaRPr lang="en-US" sz="1200">
              <a:latin typeface="Calibri" charset="0"/>
            </a:endParaRPr>
          </a:p>
        </p:txBody>
      </p:sp>
    </p:spTree>
    <p:extLst>
      <p:ext uri="{BB962C8B-B14F-4D97-AF65-F5344CB8AC3E}">
        <p14:creationId xmlns:p14="http://schemas.microsoft.com/office/powerpoint/2010/main" val="3811242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cs typeface="ＭＳ Ｐゴシック" charset="0"/>
              </a:rPr>
              <a:t>Presenter will highlight courses in each content </a:t>
            </a:r>
            <a:r>
              <a:rPr lang="en-US" dirty="0" smtClean="0">
                <a:latin typeface="Calibri" charset="0"/>
                <a:ea typeface="ＭＳ Ｐゴシック" charset="0"/>
                <a:cs typeface="ＭＳ Ｐゴシック" charset="0"/>
              </a:rPr>
              <a:t>area</a:t>
            </a:r>
            <a:endParaRPr lang="en-US" altLang="ja-JP" dirty="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1761" indent="-285293" eaLnBrk="0" hangingPunct="0">
              <a:defRPr sz="1100">
                <a:solidFill>
                  <a:schemeClr val="tx1"/>
                </a:solidFill>
                <a:latin typeface="Arial" charset="0"/>
                <a:ea typeface="ＭＳ Ｐゴシック" charset="0"/>
              </a:defRPr>
            </a:lvl2pPr>
            <a:lvl3pPr marL="1141171" indent="-228234" eaLnBrk="0" hangingPunct="0">
              <a:defRPr sz="1100">
                <a:solidFill>
                  <a:schemeClr val="tx1"/>
                </a:solidFill>
                <a:latin typeface="Arial" charset="0"/>
                <a:ea typeface="ＭＳ Ｐゴシック" charset="0"/>
              </a:defRPr>
            </a:lvl3pPr>
            <a:lvl4pPr marL="1597640" indent="-228234" eaLnBrk="0" hangingPunct="0">
              <a:defRPr sz="1100">
                <a:solidFill>
                  <a:schemeClr val="tx1"/>
                </a:solidFill>
                <a:latin typeface="Arial" charset="0"/>
                <a:ea typeface="ＭＳ Ｐゴシック" charset="0"/>
              </a:defRPr>
            </a:lvl4pPr>
            <a:lvl5pPr marL="2054108" indent="-228234" eaLnBrk="0" hangingPunct="0">
              <a:defRPr sz="1100">
                <a:solidFill>
                  <a:schemeClr val="tx1"/>
                </a:solidFill>
                <a:latin typeface="Arial" charset="0"/>
                <a:ea typeface="ＭＳ Ｐゴシック" charset="0"/>
              </a:defRPr>
            </a:lvl5pPr>
            <a:lvl6pPr marL="2510577" indent="-228234" eaLnBrk="0" fontAlgn="base" hangingPunct="0">
              <a:spcBef>
                <a:spcPct val="0"/>
              </a:spcBef>
              <a:spcAft>
                <a:spcPct val="0"/>
              </a:spcAft>
              <a:defRPr sz="1100">
                <a:solidFill>
                  <a:schemeClr val="tx1"/>
                </a:solidFill>
                <a:latin typeface="Arial" charset="0"/>
                <a:ea typeface="ＭＳ Ｐゴシック" charset="0"/>
              </a:defRPr>
            </a:lvl6pPr>
            <a:lvl7pPr marL="2967045" indent="-228234" eaLnBrk="0" fontAlgn="base" hangingPunct="0">
              <a:spcBef>
                <a:spcPct val="0"/>
              </a:spcBef>
              <a:spcAft>
                <a:spcPct val="0"/>
              </a:spcAft>
              <a:defRPr sz="1100">
                <a:solidFill>
                  <a:schemeClr val="tx1"/>
                </a:solidFill>
                <a:latin typeface="Arial" charset="0"/>
                <a:ea typeface="ＭＳ Ｐゴシック" charset="0"/>
              </a:defRPr>
            </a:lvl7pPr>
            <a:lvl8pPr marL="3423514" indent="-228234" eaLnBrk="0" fontAlgn="base" hangingPunct="0">
              <a:spcBef>
                <a:spcPct val="0"/>
              </a:spcBef>
              <a:spcAft>
                <a:spcPct val="0"/>
              </a:spcAft>
              <a:defRPr sz="1100">
                <a:solidFill>
                  <a:schemeClr val="tx1"/>
                </a:solidFill>
                <a:latin typeface="Arial" charset="0"/>
                <a:ea typeface="ＭＳ Ｐゴシック" charset="0"/>
              </a:defRPr>
            </a:lvl8pPr>
            <a:lvl9pPr marL="3879982" indent="-228234"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A45B2C1F-2E6D-8541-878B-0C44194337FE}" type="slidenum">
              <a:rPr lang="en-US" sz="1200">
                <a:latin typeface="Calibri" charset="0"/>
              </a:rPr>
              <a:pPr eaLnBrk="1" hangingPunct="1"/>
              <a:t>16</a:t>
            </a:fld>
            <a:endParaRPr lang="en-US" sz="1200">
              <a:latin typeface="Calibri" charset="0"/>
            </a:endParaRPr>
          </a:p>
        </p:txBody>
      </p:sp>
    </p:spTree>
    <p:extLst>
      <p:ext uri="{BB962C8B-B14F-4D97-AF65-F5344CB8AC3E}">
        <p14:creationId xmlns:p14="http://schemas.microsoft.com/office/powerpoint/2010/main" val="1576473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a typeface="ＭＳ Ｐゴシック" charset="0"/>
              <a:cs typeface="ＭＳ Ｐゴシック" charset="0"/>
            </a:endParaRP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1761" indent="-285293" eaLnBrk="0" hangingPunct="0">
              <a:defRPr sz="1100">
                <a:solidFill>
                  <a:schemeClr val="tx1"/>
                </a:solidFill>
                <a:latin typeface="Arial" charset="0"/>
                <a:ea typeface="ＭＳ Ｐゴシック" charset="0"/>
              </a:defRPr>
            </a:lvl2pPr>
            <a:lvl3pPr marL="1141171" indent="-228234" eaLnBrk="0" hangingPunct="0">
              <a:defRPr sz="1100">
                <a:solidFill>
                  <a:schemeClr val="tx1"/>
                </a:solidFill>
                <a:latin typeface="Arial" charset="0"/>
                <a:ea typeface="ＭＳ Ｐゴシック" charset="0"/>
              </a:defRPr>
            </a:lvl3pPr>
            <a:lvl4pPr marL="1597640" indent="-228234" eaLnBrk="0" hangingPunct="0">
              <a:defRPr sz="1100">
                <a:solidFill>
                  <a:schemeClr val="tx1"/>
                </a:solidFill>
                <a:latin typeface="Arial" charset="0"/>
                <a:ea typeface="ＭＳ Ｐゴシック" charset="0"/>
              </a:defRPr>
            </a:lvl4pPr>
            <a:lvl5pPr marL="2054108" indent="-228234" eaLnBrk="0" hangingPunct="0">
              <a:defRPr sz="1100">
                <a:solidFill>
                  <a:schemeClr val="tx1"/>
                </a:solidFill>
                <a:latin typeface="Arial" charset="0"/>
                <a:ea typeface="ＭＳ Ｐゴシック" charset="0"/>
              </a:defRPr>
            </a:lvl5pPr>
            <a:lvl6pPr marL="2510577" indent="-228234" eaLnBrk="0" fontAlgn="base" hangingPunct="0">
              <a:spcBef>
                <a:spcPct val="0"/>
              </a:spcBef>
              <a:spcAft>
                <a:spcPct val="0"/>
              </a:spcAft>
              <a:defRPr sz="1100">
                <a:solidFill>
                  <a:schemeClr val="tx1"/>
                </a:solidFill>
                <a:latin typeface="Arial" charset="0"/>
                <a:ea typeface="ＭＳ Ｐゴシック" charset="0"/>
              </a:defRPr>
            </a:lvl6pPr>
            <a:lvl7pPr marL="2967045" indent="-228234" eaLnBrk="0" fontAlgn="base" hangingPunct="0">
              <a:spcBef>
                <a:spcPct val="0"/>
              </a:spcBef>
              <a:spcAft>
                <a:spcPct val="0"/>
              </a:spcAft>
              <a:defRPr sz="1100">
                <a:solidFill>
                  <a:schemeClr val="tx1"/>
                </a:solidFill>
                <a:latin typeface="Arial" charset="0"/>
                <a:ea typeface="ＭＳ Ｐゴシック" charset="0"/>
              </a:defRPr>
            </a:lvl7pPr>
            <a:lvl8pPr marL="3423514" indent="-228234" eaLnBrk="0" fontAlgn="base" hangingPunct="0">
              <a:spcBef>
                <a:spcPct val="0"/>
              </a:spcBef>
              <a:spcAft>
                <a:spcPct val="0"/>
              </a:spcAft>
              <a:defRPr sz="1100">
                <a:solidFill>
                  <a:schemeClr val="tx1"/>
                </a:solidFill>
                <a:latin typeface="Arial" charset="0"/>
                <a:ea typeface="ＭＳ Ｐゴシック" charset="0"/>
              </a:defRPr>
            </a:lvl8pPr>
            <a:lvl9pPr marL="3879982" indent="-228234"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A71F7A72-BF5D-2B47-95E2-ED25AC2A20F2}" type="slidenum">
              <a:rPr lang="en-US" sz="1200">
                <a:latin typeface="Calibri" charset="0"/>
              </a:rPr>
              <a:pPr eaLnBrk="1" hangingPunct="1"/>
              <a:t>17</a:t>
            </a:fld>
            <a:endParaRPr lang="en-US" sz="1200">
              <a:latin typeface="Calibri" charset="0"/>
            </a:endParaRPr>
          </a:p>
        </p:txBody>
      </p:sp>
    </p:spTree>
    <p:extLst>
      <p:ext uri="{BB962C8B-B14F-4D97-AF65-F5344CB8AC3E}">
        <p14:creationId xmlns:p14="http://schemas.microsoft.com/office/powerpoint/2010/main" val="3392442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Presenter can provide stats (if available) about the growth of the school</a:t>
            </a:r>
            <a:r>
              <a:rPr lang="ja-JP" altLang="en-US" smtClean="0">
                <a:ea typeface="ＭＳ Ｐゴシック" pitchFamily="34" charset="-128"/>
              </a:rPr>
              <a:t>’</a:t>
            </a:r>
            <a:r>
              <a:rPr lang="en-US" altLang="ja-JP" dirty="0" smtClean="0">
                <a:ea typeface="ＭＳ Ｐゴシック" pitchFamily="34" charset="-128"/>
              </a:rPr>
              <a:t>s AP program.</a:t>
            </a:r>
          </a:p>
          <a:p>
            <a:endParaRPr lang="en-US" altLang="ja-JP" dirty="0" smtClean="0">
              <a:ea typeface="ＭＳ Ｐゴシック" pitchFamily="34" charset="-128"/>
            </a:endParaRPr>
          </a:p>
          <a:p>
            <a:r>
              <a:rPr lang="en-US" dirty="0"/>
              <a:t>AP Scholars information [if needed]: </a:t>
            </a:r>
            <a:r>
              <a:rPr lang="en-US" dirty="0" smtClean="0">
                <a:hlinkClick r:id="rId3"/>
              </a:rPr>
              <a:t>https://apstudent.collegeboard.org/exploreap/the-rewards/scholar-awards</a:t>
            </a:r>
            <a:endParaRPr lang="en-US" dirty="0">
              <a:latin typeface="Calibri" charset="0"/>
              <a:ea typeface="ＭＳ Ｐゴシック" charset="0"/>
              <a:cs typeface="ＭＳ Ｐゴシック" charset="0"/>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1761" indent="-285293" eaLnBrk="0" hangingPunct="0">
              <a:defRPr sz="1100">
                <a:solidFill>
                  <a:schemeClr val="tx1"/>
                </a:solidFill>
                <a:latin typeface="Arial" charset="0"/>
                <a:ea typeface="ＭＳ Ｐゴシック" charset="0"/>
              </a:defRPr>
            </a:lvl2pPr>
            <a:lvl3pPr marL="1141171" indent="-228234" eaLnBrk="0" hangingPunct="0">
              <a:defRPr sz="1100">
                <a:solidFill>
                  <a:schemeClr val="tx1"/>
                </a:solidFill>
                <a:latin typeface="Arial" charset="0"/>
                <a:ea typeface="ＭＳ Ｐゴシック" charset="0"/>
              </a:defRPr>
            </a:lvl3pPr>
            <a:lvl4pPr marL="1597640" indent="-228234" eaLnBrk="0" hangingPunct="0">
              <a:defRPr sz="1100">
                <a:solidFill>
                  <a:schemeClr val="tx1"/>
                </a:solidFill>
                <a:latin typeface="Arial" charset="0"/>
                <a:ea typeface="ＭＳ Ｐゴシック" charset="0"/>
              </a:defRPr>
            </a:lvl4pPr>
            <a:lvl5pPr marL="2054108" indent="-228234" eaLnBrk="0" hangingPunct="0">
              <a:defRPr sz="1100">
                <a:solidFill>
                  <a:schemeClr val="tx1"/>
                </a:solidFill>
                <a:latin typeface="Arial" charset="0"/>
                <a:ea typeface="ＭＳ Ｐゴシック" charset="0"/>
              </a:defRPr>
            </a:lvl5pPr>
            <a:lvl6pPr marL="2510577" indent="-228234" eaLnBrk="0" fontAlgn="base" hangingPunct="0">
              <a:spcBef>
                <a:spcPct val="0"/>
              </a:spcBef>
              <a:spcAft>
                <a:spcPct val="0"/>
              </a:spcAft>
              <a:defRPr sz="1100">
                <a:solidFill>
                  <a:schemeClr val="tx1"/>
                </a:solidFill>
                <a:latin typeface="Arial" charset="0"/>
                <a:ea typeface="ＭＳ Ｐゴシック" charset="0"/>
              </a:defRPr>
            </a:lvl6pPr>
            <a:lvl7pPr marL="2967045" indent="-228234" eaLnBrk="0" fontAlgn="base" hangingPunct="0">
              <a:spcBef>
                <a:spcPct val="0"/>
              </a:spcBef>
              <a:spcAft>
                <a:spcPct val="0"/>
              </a:spcAft>
              <a:defRPr sz="1100">
                <a:solidFill>
                  <a:schemeClr val="tx1"/>
                </a:solidFill>
                <a:latin typeface="Arial" charset="0"/>
                <a:ea typeface="ＭＳ Ｐゴシック" charset="0"/>
              </a:defRPr>
            </a:lvl7pPr>
            <a:lvl8pPr marL="3423514" indent="-228234" eaLnBrk="0" fontAlgn="base" hangingPunct="0">
              <a:spcBef>
                <a:spcPct val="0"/>
              </a:spcBef>
              <a:spcAft>
                <a:spcPct val="0"/>
              </a:spcAft>
              <a:defRPr sz="1100">
                <a:solidFill>
                  <a:schemeClr val="tx1"/>
                </a:solidFill>
                <a:latin typeface="Arial" charset="0"/>
                <a:ea typeface="ＭＳ Ｐゴシック" charset="0"/>
              </a:defRPr>
            </a:lvl8pPr>
            <a:lvl9pPr marL="3879982" indent="-228234"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12F9F38B-A5E4-FB40-A412-8780BF9B8474}" type="slidenum">
              <a:rPr lang="en-US" sz="1200">
                <a:latin typeface="Calibri" charset="0"/>
              </a:rPr>
              <a:pPr eaLnBrk="1" hangingPunct="1"/>
              <a:t>18</a:t>
            </a:fld>
            <a:endParaRPr lang="en-US" sz="1200">
              <a:latin typeface="Calibri" charset="0"/>
            </a:endParaRPr>
          </a:p>
        </p:txBody>
      </p:sp>
    </p:spTree>
    <p:extLst>
      <p:ext uri="{BB962C8B-B14F-4D97-AF65-F5344CB8AC3E}">
        <p14:creationId xmlns:p14="http://schemas.microsoft.com/office/powerpoint/2010/main" val="601444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228234" indent="-228234" eaLnBrk="1" hangingPunct="1">
              <a:spcBef>
                <a:spcPct val="0"/>
              </a:spcBef>
            </a:pPr>
            <a:endParaRPr lang="en-US">
              <a:latin typeface="Calibri" charset="0"/>
              <a:ea typeface="ＭＳ Ｐゴシック" charset="0"/>
              <a:cs typeface="ＭＳ Ｐゴシック" charset="0"/>
            </a:endParaRPr>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1761" indent="-285293" eaLnBrk="0" hangingPunct="0">
              <a:defRPr sz="1100">
                <a:solidFill>
                  <a:schemeClr val="tx1"/>
                </a:solidFill>
                <a:latin typeface="Arial" charset="0"/>
                <a:ea typeface="ＭＳ Ｐゴシック" charset="0"/>
              </a:defRPr>
            </a:lvl2pPr>
            <a:lvl3pPr marL="1141171" indent="-228234" eaLnBrk="0" hangingPunct="0">
              <a:defRPr sz="1100">
                <a:solidFill>
                  <a:schemeClr val="tx1"/>
                </a:solidFill>
                <a:latin typeface="Arial" charset="0"/>
                <a:ea typeface="ＭＳ Ｐゴシック" charset="0"/>
              </a:defRPr>
            </a:lvl3pPr>
            <a:lvl4pPr marL="1597640" indent="-228234" eaLnBrk="0" hangingPunct="0">
              <a:defRPr sz="1100">
                <a:solidFill>
                  <a:schemeClr val="tx1"/>
                </a:solidFill>
                <a:latin typeface="Arial" charset="0"/>
                <a:ea typeface="ＭＳ Ｐゴシック" charset="0"/>
              </a:defRPr>
            </a:lvl4pPr>
            <a:lvl5pPr marL="2054108" indent="-228234" eaLnBrk="0" hangingPunct="0">
              <a:defRPr sz="1100">
                <a:solidFill>
                  <a:schemeClr val="tx1"/>
                </a:solidFill>
                <a:latin typeface="Arial" charset="0"/>
                <a:ea typeface="ＭＳ Ｐゴシック" charset="0"/>
              </a:defRPr>
            </a:lvl5pPr>
            <a:lvl6pPr marL="2510577" indent="-228234" eaLnBrk="0" fontAlgn="base" hangingPunct="0">
              <a:spcBef>
                <a:spcPct val="0"/>
              </a:spcBef>
              <a:spcAft>
                <a:spcPct val="0"/>
              </a:spcAft>
              <a:defRPr sz="1100">
                <a:solidFill>
                  <a:schemeClr val="tx1"/>
                </a:solidFill>
                <a:latin typeface="Arial" charset="0"/>
                <a:ea typeface="ＭＳ Ｐゴシック" charset="0"/>
              </a:defRPr>
            </a:lvl6pPr>
            <a:lvl7pPr marL="2967045" indent="-228234" eaLnBrk="0" fontAlgn="base" hangingPunct="0">
              <a:spcBef>
                <a:spcPct val="0"/>
              </a:spcBef>
              <a:spcAft>
                <a:spcPct val="0"/>
              </a:spcAft>
              <a:defRPr sz="1100">
                <a:solidFill>
                  <a:schemeClr val="tx1"/>
                </a:solidFill>
                <a:latin typeface="Arial" charset="0"/>
                <a:ea typeface="ＭＳ Ｐゴシック" charset="0"/>
              </a:defRPr>
            </a:lvl7pPr>
            <a:lvl8pPr marL="3423514" indent="-228234" eaLnBrk="0" fontAlgn="base" hangingPunct="0">
              <a:spcBef>
                <a:spcPct val="0"/>
              </a:spcBef>
              <a:spcAft>
                <a:spcPct val="0"/>
              </a:spcAft>
              <a:defRPr sz="1100">
                <a:solidFill>
                  <a:schemeClr val="tx1"/>
                </a:solidFill>
                <a:latin typeface="Arial" charset="0"/>
                <a:ea typeface="ＭＳ Ｐゴシック" charset="0"/>
              </a:defRPr>
            </a:lvl8pPr>
            <a:lvl9pPr marL="3879982" indent="-228234"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92ED433B-64A1-3B45-B3ED-7FFE0EB760EB}" type="slidenum">
              <a:rPr lang="en-US" sz="1200">
                <a:latin typeface="Calibri" charset="0"/>
              </a:rPr>
              <a:pPr eaLnBrk="1" hangingPunct="1"/>
              <a:t>21</a:t>
            </a:fld>
            <a:endParaRPr lang="en-US" sz="1200">
              <a:latin typeface="Calibri" charset="0"/>
            </a:endParaRPr>
          </a:p>
        </p:txBody>
      </p:sp>
    </p:spTree>
    <p:extLst>
      <p:ext uri="{BB962C8B-B14F-4D97-AF65-F5344CB8AC3E}">
        <p14:creationId xmlns:p14="http://schemas.microsoft.com/office/powerpoint/2010/main" val="2571530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Presenter: Encourage families to talk openly and realistically with students about the time commitment, challenges, etc., without exaggerating the difficulties. Many students take multiple AP courses and thrive. Others find better success with one or two AP courses, depending on their other school, work and home commitments.</a:t>
            </a: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1761" indent="-285293" eaLnBrk="0" hangingPunct="0">
              <a:defRPr sz="1100">
                <a:solidFill>
                  <a:schemeClr val="tx1"/>
                </a:solidFill>
                <a:latin typeface="Arial" charset="0"/>
                <a:ea typeface="ＭＳ Ｐゴシック" charset="0"/>
              </a:defRPr>
            </a:lvl2pPr>
            <a:lvl3pPr marL="1141171" indent="-228234" eaLnBrk="0" hangingPunct="0">
              <a:defRPr sz="1100">
                <a:solidFill>
                  <a:schemeClr val="tx1"/>
                </a:solidFill>
                <a:latin typeface="Arial" charset="0"/>
                <a:ea typeface="ＭＳ Ｐゴシック" charset="0"/>
              </a:defRPr>
            </a:lvl3pPr>
            <a:lvl4pPr marL="1597640" indent="-228234" eaLnBrk="0" hangingPunct="0">
              <a:defRPr sz="1100">
                <a:solidFill>
                  <a:schemeClr val="tx1"/>
                </a:solidFill>
                <a:latin typeface="Arial" charset="0"/>
                <a:ea typeface="ＭＳ Ｐゴシック" charset="0"/>
              </a:defRPr>
            </a:lvl4pPr>
            <a:lvl5pPr marL="2054108" indent="-228234" eaLnBrk="0" hangingPunct="0">
              <a:defRPr sz="1100">
                <a:solidFill>
                  <a:schemeClr val="tx1"/>
                </a:solidFill>
                <a:latin typeface="Arial" charset="0"/>
                <a:ea typeface="ＭＳ Ｐゴシック" charset="0"/>
              </a:defRPr>
            </a:lvl5pPr>
            <a:lvl6pPr marL="2510577" indent="-228234" eaLnBrk="0" fontAlgn="base" hangingPunct="0">
              <a:spcBef>
                <a:spcPct val="0"/>
              </a:spcBef>
              <a:spcAft>
                <a:spcPct val="0"/>
              </a:spcAft>
              <a:defRPr sz="1100">
                <a:solidFill>
                  <a:schemeClr val="tx1"/>
                </a:solidFill>
                <a:latin typeface="Arial" charset="0"/>
                <a:ea typeface="ＭＳ Ｐゴシック" charset="0"/>
              </a:defRPr>
            </a:lvl6pPr>
            <a:lvl7pPr marL="2967045" indent="-228234" eaLnBrk="0" fontAlgn="base" hangingPunct="0">
              <a:spcBef>
                <a:spcPct val="0"/>
              </a:spcBef>
              <a:spcAft>
                <a:spcPct val="0"/>
              </a:spcAft>
              <a:defRPr sz="1100">
                <a:solidFill>
                  <a:schemeClr val="tx1"/>
                </a:solidFill>
                <a:latin typeface="Arial" charset="0"/>
                <a:ea typeface="ＭＳ Ｐゴシック" charset="0"/>
              </a:defRPr>
            </a:lvl7pPr>
            <a:lvl8pPr marL="3423514" indent="-228234" eaLnBrk="0" fontAlgn="base" hangingPunct="0">
              <a:spcBef>
                <a:spcPct val="0"/>
              </a:spcBef>
              <a:spcAft>
                <a:spcPct val="0"/>
              </a:spcAft>
              <a:defRPr sz="1100">
                <a:solidFill>
                  <a:schemeClr val="tx1"/>
                </a:solidFill>
                <a:latin typeface="Arial" charset="0"/>
                <a:ea typeface="ＭＳ Ｐゴシック" charset="0"/>
              </a:defRPr>
            </a:lvl8pPr>
            <a:lvl9pPr marL="3879982" indent="-228234"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C96EDDD7-CFF6-0E4A-8F19-6B6610E3D644}" type="slidenum">
              <a:rPr lang="en-US" sz="1200">
                <a:latin typeface="Calibri" charset="0"/>
              </a:rPr>
              <a:pPr eaLnBrk="1" hangingPunct="1"/>
              <a:t>22</a:t>
            </a:fld>
            <a:endParaRPr lang="en-US" sz="1200">
              <a:latin typeface="Calibri" charset="0"/>
            </a:endParaRPr>
          </a:p>
        </p:txBody>
      </p:sp>
    </p:spTree>
    <p:extLst>
      <p:ext uri="{BB962C8B-B14F-4D97-AF65-F5344CB8AC3E}">
        <p14:creationId xmlns:p14="http://schemas.microsoft.com/office/powerpoint/2010/main" val="1789134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Presenter: Encourage families to explore these resources on their own and with their children as they</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re researching college opportunities and options.</a:t>
            </a:r>
            <a:endParaRPr lang="en-US">
              <a:latin typeface="Calibri" charset="0"/>
              <a:ea typeface="ＭＳ Ｐゴシック" charset="0"/>
              <a:cs typeface="ＭＳ Ｐゴシック" charset="0"/>
            </a:endParaRPr>
          </a:p>
        </p:txBody>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1761" indent="-285293" eaLnBrk="0" hangingPunct="0">
              <a:defRPr sz="1100">
                <a:solidFill>
                  <a:schemeClr val="tx1"/>
                </a:solidFill>
                <a:latin typeface="Arial" charset="0"/>
                <a:ea typeface="ＭＳ Ｐゴシック" charset="0"/>
              </a:defRPr>
            </a:lvl2pPr>
            <a:lvl3pPr marL="1141171" indent="-228234" eaLnBrk="0" hangingPunct="0">
              <a:defRPr sz="1100">
                <a:solidFill>
                  <a:schemeClr val="tx1"/>
                </a:solidFill>
                <a:latin typeface="Arial" charset="0"/>
                <a:ea typeface="ＭＳ Ｐゴシック" charset="0"/>
              </a:defRPr>
            </a:lvl3pPr>
            <a:lvl4pPr marL="1597640" indent="-228234" eaLnBrk="0" hangingPunct="0">
              <a:defRPr sz="1100">
                <a:solidFill>
                  <a:schemeClr val="tx1"/>
                </a:solidFill>
                <a:latin typeface="Arial" charset="0"/>
                <a:ea typeface="ＭＳ Ｐゴシック" charset="0"/>
              </a:defRPr>
            </a:lvl4pPr>
            <a:lvl5pPr marL="2054108" indent="-228234" eaLnBrk="0" hangingPunct="0">
              <a:defRPr sz="1100">
                <a:solidFill>
                  <a:schemeClr val="tx1"/>
                </a:solidFill>
                <a:latin typeface="Arial" charset="0"/>
                <a:ea typeface="ＭＳ Ｐゴシック" charset="0"/>
              </a:defRPr>
            </a:lvl5pPr>
            <a:lvl6pPr marL="2510577" indent="-228234" eaLnBrk="0" fontAlgn="base" hangingPunct="0">
              <a:spcBef>
                <a:spcPct val="0"/>
              </a:spcBef>
              <a:spcAft>
                <a:spcPct val="0"/>
              </a:spcAft>
              <a:defRPr sz="1100">
                <a:solidFill>
                  <a:schemeClr val="tx1"/>
                </a:solidFill>
                <a:latin typeface="Arial" charset="0"/>
                <a:ea typeface="ＭＳ Ｐゴシック" charset="0"/>
              </a:defRPr>
            </a:lvl6pPr>
            <a:lvl7pPr marL="2967045" indent="-228234" eaLnBrk="0" fontAlgn="base" hangingPunct="0">
              <a:spcBef>
                <a:spcPct val="0"/>
              </a:spcBef>
              <a:spcAft>
                <a:spcPct val="0"/>
              </a:spcAft>
              <a:defRPr sz="1100">
                <a:solidFill>
                  <a:schemeClr val="tx1"/>
                </a:solidFill>
                <a:latin typeface="Arial" charset="0"/>
                <a:ea typeface="ＭＳ Ｐゴシック" charset="0"/>
              </a:defRPr>
            </a:lvl7pPr>
            <a:lvl8pPr marL="3423514" indent="-228234" eaLnBrk="0" fontAlgn="base" hangingPunct="0">
              <a:spcBef>
                <a:spcPct val="0"/>
              </a:spcBef>
              <a:spcAft>
                <a:spcPct val="0"/>
              </a:spcAft>
              <a:defRPr sz="1100">
                <a:solidFill>
                  <a:schemeClr val="tx1"/>
                </a:solidFill>
                <a:latin typeface="Arial" charset="0"/>
                <a:ea typeface="ＭＳ Ｐゴシック" charset="0"/>
              </a:defRPr>
            </a:lvl8pPr>
            <a:lvl9pPr marL="3879982" indent="-228234"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4A9D5037-801E-E042-9B64-7BB3522C27CA}" type="slidenum">
              <a:rPr lang="en-US" sz="1200">
                <a:latin typeface="Calibri" charset="0"/>
              </a:rPr>
              <a:pPr eaLnBrk="1" hangingPunct="1"/>
              <a:t>23</a:t>
            </a:fld>
            <a:endParaRPr lang="en-US" sz="1200">
              <a:latin typeface="Calibri" charset="0"/>
            </a:endParaRPr>
          </a:p>
        </p:txBody>
      </p:sp>
    </p:spTree>
    <p:extLst>
      <p:ext uri="{BB962C8B-B14F-4D97-AF65-F5344CB8AC3E}">
        <p14:creationId xmlns:p14="http://schemas.microsoft.com/office/powerpoint/2010/main" val="3773999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228234" indent="-228234" eaLnBrk="1" hangingPunct="1">
              <a:spcBef>
                <a:spcPct val="0"/>
              </a:spcBef>
            </a:pPr>
            <a:endParaRPr lang="en-US">
              <a:latin typeface="Calibri" charset="0"/>
              <a:ea typeface="ＭＳ Ｐゴシック" charset="0"/>
              <a:cs typeface="ＭＳ Ｐゴシック" charset="0"/>
            </a:endParaRPr>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1761" indent="-285293" eaLnBrk="0" hangingPunct="0">
              <a:defRPr sz="1100">
                <a:solidFill>
                  <a:schemeClr val="tx1"/>
                </a:solidFill>
                <a:latin typeface="Arial" charset="0"/>
                <a:ea typeface="ＭＳ Ｐゴシック" charset="0"/>
              </a:defRPr>
            </a:lvl2pPr>
            <a:lvl3pPr marL="1141171" indent="-228234" eaLnBrk="0" hangingPunct="0">
              <a:defRPr sz="1100">
                <a:solidFill>
                  <a:schemeClr val="tx1"/>
                </a:solidFill>
                <a:latin typeface="Arial" charset="0"/>
                <a:ea typeface="ＭＳ Ｐゴシック" charset="0"/>
              </a:defRPr>
            </a:lvl3pPr>
            <a:lvl4pPr marL="1597640" indent="-228234" eaLnBrk="0" hangingPunct="0">
              <a:defRPr sz="1100">
                <a:solidFill>
                  <a:schemeClr val="tx1"/>
                </a:solidFill>
                <a:latin typeface="Arial" charset="0"/>
                <a:ea typeface="ＭＳ Ｐゴシック" charset="0"/>
              </a:defRPr>
            </a:lvl4pPr>
            <a:lvl5pPr marL="2054108" indent="-228234" eaLnBrk="0" hangingPunct="0">
              <a:defRPr sz="1100">
                <a:solidFill>
                  <a:schemeClr val="tx1"/>
                </a:solidFill>
                <a:latin typeface="Arial" charset="0"/>
                <a:ea typeface="ＭＳ Ｐゴシック" charset="0"/>
              </a:defRPr>
            </a:lvl5pPr>
            <a:lvl6pPr marL="2510577" indent="-228234" eaLnBrk="0" fontAlgn="base" hangingPunct="0">
              <a:spcBef>
                <a:spcPct val="0"/>
              </a:spcBef>
              <a:spcAft>
                <a:spcPct val="0"/>
              </a:spcAft>
              <a:defRPr sz="1100">
                <a:solidFill>
                  <a:schemeClr val="tx1"/>
                </a:solidFill>
                <a:latin typeface="Arial" charset="0"/>
                <a:ea typeface="ＭＳ Ｐゴシック" charset="0"/>
              </a:defRPr>
            </a:lvl6pPr>
            <a:lvl7pPr marL="2967045" indent="-228234" eaLnBrk="0" fontAlgn="base" hangingPunct="0">
              <a:spcBef>
                <a:spcPct val="0"/>
              </a:spcBef>
              <a:spcAft>
                <a:spcPct val="0"/>
              </a:spcAft>
              <a:defRPr sz="1100">
                <a:solidFill>
                  <a:schemeClr val="tx1"/>
                </a:solidFill>
                <a:latin typeface="Arial" charset="0"/>
                <a:ea typeface="ＭＳ Ｐゴシック" charset="0"/>
              </a:defRPr>
            </a:lvl7pPr>
            <a:lvl8pPr marL="3423514" indent="-228234" eaLnBrk="0" fontAlgn="base" hangingPunct="0">
              <a:spcBef>
                <a:spcPct val="0"/>
              </a:spcBef>
              <a:spcAft>
                <a:spcPct val="0"/>
              </a:spcAft>
              <a:defRPr sz="1100">
                <a:solidFill>
                  <a:schemeClr val="tx1"/>
                </a:solidFill>
                <a:latin typeface="Arial" charset="0"/>
                <a:ea typeface="ＭＳ Ｐゴシック" charset="0"/>
              </a:defRPr>
            </a:lvl8pPr>
            <a:lvl9pPr marL="3879982" indent="-228234"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2CF0EDBA-7E2E-5645-9054-13152EB7A7E7}" type="slidenum">
              <a:rPr lang="en-US" sz="1200">
                <a:latin typeface="Calibri" charset="0"/>
              </a:rPr>
              <a:pPr eaLnBrk="1" hangingPunct="1"/>
              <a:t>26</a:t>
            </a:fld>
            <a:endParaRPr lang="en-US" sz="1200">
              <a:latin typeface="Calibri" charset="0"/>
            </a:endParaRPr>
          </a:p>
        </p:txBody>
      </p:sp>
    </p:spTree>
    <p:extLst>
      <p:ext uri="{BB962C8B-B14F-4D97-AF65-F5344CB8AC3E}">
        <p14:creationId xmlns:p14="http://schemas.microsoft.com/office/powerpoint/2010/main" val="2211199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21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cs typeface="ＭＳ Ｐゴシック" charset="0"/>
              </a:rPr>
              <a:t>Presenter Notes:</a:t>
            </a:r>
          </a:p>
          <a:p>
            <a:r>
              <a:rPr lang="en-US" dirty="0">
                <a:latin typeface="Calibri" charset="0"/>
                <a:ea typeface="ＭＳ Ｐゴシック" charset="0"/>
                <a:cs typeface="ＭＳ Ｐゴシック" charset="0"/>
              </a:rPr>
              <a:t>Some of you may be familiar with our program and for many of you this will be new information. Our program continues to grow and evolve, so we hope you’ll find this information helpful.</a:t>
            </a:r>
          </a:p>
          <a:p>
            <a:r>
              <a:rPr lang="en-US" dirty="0">
                <a:latin typeface="Calibri" charset="0"/>
                <a:ea typeface="ＭＳ Ｐゴシック" charset="0"/>
                <a:cs typeface="ＭＳ Ｐゴシック" charset="0"/>
              </a:rPr>
              <a:t>This is your meeting so as we go through the information, please jot down your questions and I’ll stop periodically to answer them.</a:t>
            </a:r>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1761" indent="-285293" eaLnBrk="0" hangingPunct="0">
              <a:defRPr sz="1100">
                <a:solidFill>
                  <a:schemeClr val="tx1"/>
                </a:solidFill>
                <a:latin typeface="Arial" charset="0"/>
                <a:ea typeface="ＭＳ Ｐゴシック" charset="0"/>
              </a:defRPr>
            </a:lvl2pPr>
            <a:lvl3pPr marL="1141171" indent="-228234" eaLnBrk="0" hangingPunct="0">
              <a:defRPr sz="1100">
                <a:solidFill>
                  <a:schemeClr val="tx1"/>
                </a:solidFill>
                <a:latin typeface="Arial" charset="0"/>
                <a:ea typeface="ＭＳ Ｐゴシック" charset="0"/>
              </a:defRPr>
            </a:lvl3pPr>
            <a:lvl4pPr marL="1597640" indent="-228234" eaLnBrk="0" hangingPunct="0">
              <a:defRPr sz="1100">
                <a:solidFill>
                  <a:schemeClr val="tx1"/>
                </a:solidFill>
                <a:latin typeface="Arial" charset="0"/>
                <a:ea typeface="ＭＳ Ｐゴシック" charset="0"/>
              </a:defRPr>
            </a:lvl4pPr>
            <a:lvl5pPr marL="2054108" indent="-228234" eaLnBrk="0" hangingPunct="0">
              <a:defRPr sz="1100">
                <a:solidFill>
                  <a:schemeClr val="tx1"/>
                </a:solidFill>
                <a:latin typeface="Arial" charset="0"/>
                <a:ea typeface="ＭＳ Ｐゴシック" charset="0"/>
              </a:defRPr>
            </a:lvl5pPr>
            <a:lvl6pPr marL="2510577" indent="-228234" eaLnBrk="0" fontAlgn="base" hangingPunct="0">
              <a:spcBef>
                <a:spcPct val="0"/>
              </a:spcBef>
              <a:spcAft>
                <a:spcPct val="0"/>
              </a:spcAft>
              <a:defRPr sz="1100">
                <a:solidFill>
                  <a:schemeClr val="tx1"/>
                </a:solidFill>
                <a:latin typeface="Arial" charset="0"/>
                <a:ea typeface="ＭＳ Ｐゴシック" charset="0"/>
              </a:defRPr>
            </a:lvl6pPr>
            <a:lvl7pPr marL="2967045" indent="-228234" eaLnBrk="0" fontAlgn="base" hangingPunct="0">
              <a:spcBef>
                <a:spcPct val="0"/>
              </a:spcBef>
              <a:spcAft>
                <a:spcPct val="0"/>
              </a:spcAft>
              <a:defRPr sz="1100">
                <a:solidFill>
                  <a:schemeClr val="tx1"/>
                </a:solidFill>
                <a:latin typeface="Arial" charset="0"/>
                <a:ea typeface="ＭＳ Ｐゴシック" charset="0"/>
              </a:defRPr>
            </a:lvl7pPr>
            <a:lvl8pPr marL="3423514" indent="-228234" eaLnBrk="0" fontAlgn="base" hangingPunct="0">
              <a:spcBef>
                <a:spcPct val="0"/>
              </a:spcBef>
              <a:spcAft>
                <a:spcPct val="0"/>
              </a:spcAft>
              <a:defRPr sz="1100">
                <a:solidFill>
                  <a:schemeClr val="tx1"/>
                </a:solidFill>
                <a:latin typeface="Arial" charset="0"/>
                <a:ea typeface="ＭＳ Ｐゴシック" charset="0"/>
              </a:defRPr>
            </a:lvl8pPr>
            <a:lvl9pPr marL="3879982" indent="-228234"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A8E5FF0B-DBB5-CD4F-88D8-D7D2A310A5AF}" type="slidenum">
              <a:rPr lang="en-US" sz="1200">
                <a:latin typeface="Calibri" charset="0"/>
              </a:rPr>
              <a:pPr eaLnBrk="1" hangingPunct="1"/>
              <a:t>2</a:t>
            </a:fld>
            <a:endParaRPr lang="en-US" sz="1200">
              <a:latin typeface="Calibri" charset="0"/>
            </a:endParaRPr>
          </a:p>
        </p:txBody>
      </p:sp>
    </p:spTree>
    <p:extLst>
      <p:ext uri="{BB962C8B-B14F-4D97-AF65-F5344CB8AC3E}">
        <p14:creationId xmlns:p14="http://schemas.microsoft.com/office/powerpoint/2010/main" val="3297740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a:latin typeface="Calibri" charset="0"/>
                <a:ea typeface="ＭＳ Ｐゴシック" charset="0"/>
                <a:cs typeface="ＭＳ Ｐゴシック" charset="0"/>
              </a:rPr>
              <a:t> Presenter reviews agenda with attendees, makes sure everyone can see the screen, hear, etc.</a:t>
            </a:r>
          </a:p>
          <a:p>
            <a:pPr>
              <a:buFontTx/>
              <a:buChar char="•"/>
            </a:pPr>
            <a:r>
              <a:rPr lang="en-US">
                <a:latin typeface="Calibri" charset="0"/>
                <a:ea typeface="ＭＳ Ｐゴシック" charset="0"/>
                <a:cs typeface="ＭＳ Ｐゴシック" charset="0"/>
              </a:rPr>
              <a:t> Presenter asks for questions prior to launching the next part of the presentation.</a:t>
            </a:r>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1761" indent="-285293" eaLnBrk="0" hangingPunct="0">
              <a:defRPr sz="1100">
                <a:solidFill>
                  <a:schemeClr val="tx1"/>
                </a:solidFill>
                <a:latin typeface="Arial" charset="0"/>
                <a:ea typeface="ＭＳ Ｐゴシック" charset="0"/>
              </a:defRPr>
            </a:lvl2pPr>
            <a:lvl3pPr marL="1141171" indent="-228234" eaLnBrk="0" hangingPunct="0">
              <a:defRPr sz="1100">
                <a:solidFill>
                  <a:schemeClr val="tx1"/>
                </a:solidFill>
                <a:latin typeface="Arial" charset="0"/>
                <a:ea typeface="ＭＳ Ｐゴシック" charset="0"/>
              </a:defRPr>
            </a:lvl3pPr>
            <a:lvl4pPr marL="1597640" indent="-228234" eaLnBrk="0" hangingPunct="0">
              <a:defRPr sz="1100">
                <a:solidFill>
                  <a:schemeClr val="tx1"/>
                </a:solidFill>
                <a:latin typeface="Arial" charset="0"/>
                <a:ea typeface="ＭＳ Ｐゴシック" charset="0"/>
              </a:defRPr>
            </a:lvl4pPr>
            <a:lvl5pPr marL="2054108" indent="-228234" eaLnBrk="0" hangingPunct="0">
              <a:defRPr sz="1100">
                <a:solidFill>
                  <a:schemeClr val="tx1"/>
                </a:solidFill>
                <a:latin typeface="Arial" charset="0"/>
                <a:ea typeface="ＭＳ Ｐゴシック" charset="0"/>
              </a:defRPr>
            </a:lvl5pPr>
            <a:lvl6pPr marL="2510577" indent="-228234" eaLnBrk="0" fontAlgn="base" hangingPunct="0">
              <a:spcBef>
                <a:spcPct val="0"/>
              </a:spcBef>
              <a:spcAft>
                <a:spcPct val="0"/>
              </a:spcAft>
              <a:defRPr sz="1100">
                <a:solidFill>
                  <a:schemeClr val="tx1"/>
                </a:solidFill>
                <a:latin typeface="Arial" charset="0"/>
                <a:ea typeface="ＭＳ Ｐゴシック" charset="0"/>
              </a:defRPr>
            </a:lvl6pPr>
            <a:lvl7pPr marL="2967045" indent="-228234" eaLnBrk="0" fontAlgn="base" hangingPunct="0">
              <a:spcBef>
                <a:spcPct val="0"/>
              </a:spcBef>
              <a:spcAft>
                <a:spcPct val="0"/>
              </a:spcAft>
              <a:defRPr sz="1100">
                <a:solidFill>
                  <a:schemeClr val="tx1"/>
                </a:solidFill>
                <a:latin typeface="Arial" charset="0"/>
                <a:ea typeface="ＭＳ Ｐゴシック" charset="0"/>
              </a:defRPr>
            </a:lvl7pPr>
            <a:lvl8pPr marL="3423514" indent="-228234" eaLnBrk="0" fontAlgn="base" hangingPunct="0">
              <a:spcBef>
                <a:spcPct val="0"/>
              </a:spcBef>
              <a:spcAft>
                <a:spcPct val="0"/>
              </a:spcAft>
              <a:defRPr sz="1100">
                <a:solidFill>
                  <a:schemeClr val="tx1"/>
                </a:solidFill>
                <a:latin typeface="Arial" charset="0"/>
                <a:ea typeface="ＭＳ Ｐゴシック" charset="0"/>
              </a:defRPr>
            </a:lvl8pPr>
            <a:lvl9pPr marL="3879982" indent="-228234"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DEFFC05E-CBEC-1148-8D0D-5A00387D0A83}" type="slidenum">
              <a:rPr lang="en-US" sz="1200">
                <a:latin typeface="Calibri" charset="0"/>
              </a:rPr>
              <a:pPr eaLnBrk="1" hangingPunct="1"/>
              <a:t>3</a:t>
            </a:fld>
            <a:endParaRPr lang="en-US" sz="1200">
              <a:latin typeface="Calibri" charset="0"/>
            </a:endParaRPr>
          </a:p>
        </p:txBody>
      </p:sp>
    </p:spTree>
    <p:extLst>
      <p:ext uri="{BB962C8B-B14F-4D97-AF65-F5344CB8AC3E}">
        <p14:creationId xmlns:p14="http://schemas.microsoft.com/office/powerpoint/2010/main" val="1809145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228234" indent="-228234" eaLnBrk="1" hangingPunct="1">
              <a:spcBef>
                <a:spcPct val="0"/>
              </a:spcBef>
            </a:pPr>
            <a:endParaRPr lang="en-US">
              <a:latin typeface="Calibri" charset="0"/>
              <a:ea typeface="ＭＳ Ｐゴシック" charset="0"/>
              <a:cs typeface="ＭＳ Ｐゴシック" charset="0"/>
            </a:endParaRPr>
          </a:p>
        </p:txBody>
      </p:sp>
      <p:sp>
        <p:nvSpPr>
          <p:cNvPr id="1331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1761" indent="-285293" eaLnBrk="0" hangingPunct="0">
              <a:defRPr sz="1100">
                <a:solidFill>
                  <a:schemeClr val="tx1"/>
                </a:solidFill>
                <a:latin typeface="Arial" charset="0"/>
                <a:ea typeface="ＭＳ Ｐゴシック" charset="0"/>
              </a:defRPr>
            </a:lvl2pPr>
            <a:lvl3pPr marL="1141171" indent="-228234" eaLnBrk="0" hangingPunct="0">
              <a:defRPr sz="1100">
                <a:solidFill>
                  <a:schemeClr val="tx1"/>
                </a:solidFill>
                <a:latin typeface="Arial" charset="0"/>
                <a:ea typeface="ＭＳ Ｐゴシック" charset="0"/>
              </a:defRPr>
            </a:lvl3pPr>
            <a:lvl4pPr marL="1597640" indent="-228234" eaLnBrk="0" hangingPunct="0">
              <a:defRPr sz="1100">
                <a:solidFill>
                  <a:schemeClr val="tx1"/>
                </a:solidFill>
                <a:latin typeface="Arial" charset="0"/>
                <a:ea typeface="ＭＳ Ｐゴシック" charset="0"/>
              </a:defRPr>
            </a:lvl4pPr>
            <a:lvl5pPr marL="2054108" indent="-228234" eaLnBrk="0" hangingPunct="0">
              <a:defRPr sz="1100">
                <a:solidFill>
                  <a:schemeClr val="tx1"/>
                </a:solidFill>
                <a:latin typeface="Arial" charset="0"/>
                <a:ea typeface="ＭＳ Ｐゴシック" charset="0"/>
              </a:defRPr>
            </a:lvl5pPr>
            <a:lvl6pPr marL="2510577" indent="-228234" eaLnBrk="0" fontAlgn="base" hangingPunct="0">
              <a:spcBef>
                <a:spcPct val="0"/>
              </a:spcBef>
              <a:spcAft>
                <a:spcPct val="0"/>
              </a:spcAft>
              <a:defRPr sz="1100">
                <a:solidFill>
                  <a:schemeClr val="tx1"/>
                </a:solidFill>
                <a:latin typeface="Arial" charset="0"/>
                <a:ea typeface="ＭＳ Ｐゴシック" charset="0"/>
              </a:defRPr>
            </a:lvl6pPr>
            <a:lvl7pPr marL="2967045" indent="-228234" eaLnBrk="0" fontAlgn="base" hangingPunct="0">
              <a:spcBef>
                <a:spcPct val="0"/>
              </a:spcBef>
              <a:spcAft>
                <a:spcPct val="0"/>
              </a:spcAft>
              <a:defRPr sz="1100">
                <a:solidFill>
                  <a:schemeClr val="tx1"/>
                </a:solidFill>
                <a:latin typeface="Arial" charset="0"/>
                <a:ea typeface="ＭＳ Ｐゴシック" charset="0"/>
              </a:defRPr>
            </a:lvl7pPr>
            <a:lvl8pPr marL="3423514" indent="-228234" eaLnBrk="0" fontAlgn="base" hangingPunct="0">
              <a:spcBef>
                <a:spcPct val="0"/>
              </a:spcBef>
              <a:spcAft>
                <a:spcPct val="0"/>
              </a:spcAft>
              <a:defRPr sz="1100">
                <a:solidFill>
                  <a:schemeClr val="tx1"/>
                </a:solidFill>
                <a:latin typeface="Arial" charset="0"/>
                <a:ea typeface="ＭＳ Ｐゴシック" charset="0"/>
              </a:defRPr>
            </a:lvl8pPr>
            <a:lvl9pPr marL="3879982" indent="-228234"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E8F52268-A452-484F-AB93-024A6368E8A5}" type="slidenum">
              <a:rPr lang="en-US" sz="1200">
                <a:latin typeface="Calibri" charset="0"/>
              </a:rPr>
              <a:pPr eaLnBrk="1" hangingPunct="1"/>
              <a:t>4</a:t>
            </a:fld>
            <a:endParaRPr lang="en-US" sz="1200">
              <a:latin typeface="Calibri" charset="0"/>
            </a:endParaRPr>
          </a:p>
        </p:txBody>
      </p:sp>
    </p:spTree>
    <p:extLst>
      <p:ext uri="{BB962C8B-B14F-4D97-AF65-F5344CB8AC3E}">
        <p14:creationId xmlns:p14="http://schemas.microsoft.com/office/powerpoint/2010/main" val="3870491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cs typeface="ＭＳ Ｐゴシック" charset="0"/>
              </a:rPr>
              <a:t>Presenter can add to this information with the following points:</a:t>
            </a:r>
          </a:p>
          <a:p>
            <a:pPr lvl="1">
              <a:buFontTx/>
              <a:buChar char="•"/>
            </a:pPr>
            <a:r>
              <a:rPr lang="en-US" dirty="0" smtClean="0">
                <a:ea typeface="ＭＳ Ｐゴシック" pitchFamily="34" charset="-128"/>
              </a:rPr>
              <a:t> Advanced Placement</a:t>
            </a:r>
            <a:r>
              <a:rPr lang="en-US" baseline="30000" dirty="0" smtClean="0">
                <a:solidFill>
                  <a:srgbClr val="375669"/>
                </a:solidFill>
                <a:ea typeface="ＭＳ Ｐゴシック" pitchFamily="34" charset="-128"/>
              </a:rPr>
              <a:t>®</a:t>
            </a:r>
            <a:r>
              <a:rPr lang="en-US" dirty="0" smtClean="0">
                <a:ea typeface="ＭＳ Ｐゴシック" pitchFamily="34" charset="-128"/>
              </a:rPr>
              <a:t> is a program developed and overseen by the College Board, the not-for-profit organization that is responsible for the PSAT/NMSQT</a:t>
            </a:r>
            <a:r>
              <a:rPr lang="en-US" baseline="30000" dirty="0" smtClean="0">
                <a:solidFill>
                  <a:srgbClr val="375669"/>
                </a:solidFill>
                <a:ea typeface="ＭＳ Ｐゴシック" pitchFamily="34" charset="-128"/>
              </a:rPr>
              <a:t>®</a:t>
            </a:r>
            <a:r>
              <a:rPr lang="en-US" dirty="0" smtClean="0">
                <a:ea typeface="ＭＳ Ｐゴシック" pitchFamily="34" charset="-128"/>
              </a:rPr>
              <a:t>, SAT</a:t>
            </a:r>
            <a:r>
              <a:rPr lang="en-US" baseline="30000" dirty="0" smtClean="0">
                <a:solidFill>
                  <a:srgbClr val="375669"/>
                </a:solidFill>
                <a:ea typeface="ＭＳ Ｐゴシック" pitchFamily="34" charset="-128"/>
              </a:rPr>
              <a:t>®</a:t>
            </a:r>
            <a:r>
              <a:rPr lang="en-US" dirty="0" smtClean="0">
                <a:ea typeface="ＭＳ Ｐゴシック" pitchFamily="34" charset="-128"/>
              </a:rPr>
              <a:t>, </a:t>
            </a:r>
            <a:r>
              <a:rPr lang="en-US" b="1" dirty="0" smtClean="0">
                <a:ea typeface="ＭＳ Ｐゴシック" pitchFamily="34" charset="-128"/>
              </a:rPr>
              <a:t>and other programs and services in college readiness and college success that help more than seven million students each year prepare for a successful transition to college</a:t>
            </a:r>
            <a:r>
              <a:rPr lang="en-US" dirty="0" smtClean="0">
                <a:ea typeface="ＭＳ Ｐゴシック" pitchFamily="34" charset="-128"/>
              </a:rPr>
              <a:t>.</a:t>
            </a:r>
          </a:p>
          <a:p>
            <a:endParaRPr lang="en-US" dirty="0">
              <a:latin typeface="Calibri" charset="0"/>
              <a:ea typeface="ＭＳ Ｐゴシック" charset="0"/>
              <a:cs typeface="ＭＳ Ｐゴシック"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1761" indent="-285293" eaLnBrk="0" hangingPunct="0">
              <a:defRPr sz="1100">
                <a:solidFill>
                  <a:schemeClr val="tx1"/>
                </a:solidFill>
                <a:latin typeface="Arial" charset="0"/>
                <a:ea typeface="ＭＳ Ｐゴシック" charset="0"/>
              </a:defRPr>
            </a:lvl2pPr>
            <a:lvl3pPr marL="1141171" indent="-228234" eaLnBrk="0" hangingPunct="0">
              <a:defRPr sz="1100">
                <a:solidFill>
                  <a:schemeClr val="tx1"/>
                </a:solidFill>
                <a:latin typeface="Arial" charset="0"/>
                <a:ea typeface="ＭＳ Ｐゴシック" charset="0"/>
              </a:defRPr>
            </a:lvl3pPr>
            <a:lvl4pPr marL="1597640" indent="-228234" eaLnBrk="0" hangingPunct="0">
              <a:defRPr sz="1100">
                <a:solidFill>
                  <a:schemeClr val="tx1"/>
                </a:solidFill>
                <a:latin typeface="Arial" charset="0"/>
                <a:ea typeface="ＭＳ Ｐゴシック" charset="0"/>
              </a:defRPr>
            </a:lvl4pPr>
            <a:lvl5pPr marL="2054108" indent="-228234" eaLnBrk="0" hangingPunct="0">
              <a:defRPr sz="1100">
                <a:solidFill>
                  <a:schemeClr val="tx1"/>
                </a:solidFill>
                <a:latin typeface="Arial" charset="0"/>
                <a:ea typeface="ＭＳ Ｐゴシック" charset="0"/>
              </a:defRPr>
            </a:lvl5pPr>
            <a:lvl6pPr marL="2510577" indent="-228234" eaLnBrk="0" fontAlgn="base" hangingPunct="0">
              <a:spcBef>
                <a:spcPct val="0"/>
              </a:spcBef>
              <a:spcAft>
                <a:spcPct val="0"/>
              </a:spcAft>
              <a:defRPr sz="1100">
                <a:solidFill>
                  <a:schemeClr val="tx1"/>
                </a:solidFill>
                <a:latin typeface="Arial" charset="0"/>
                <a:ea typeface="ＭＳ Ｐゴシック" charset="0"/>
              </a:defRPr>
            </a:lvl6pPr>
            <a:lvl7pPr marL="2967045" indent="-228234" eaLnBrk="0" fontAlgn="base" hangingPunct="0">
              <a:spcBef>
                <a:spcPct val="0"/>
              </a:spcBef>
              <a:spcAft>
                <a:spcPct val="0"/>
              </a:spcAft>
              <a:defRPr sz="1100">
                <a:solidFill>
                  <a:schemeClr val="tx1"/>
                </a:solidFill>
                <a:latin typeface="Arial" charset="0"/>
                <a:ea typeface="ＭＳ Ｐゴシック" charset="0"/>
              </a:defRPr>
            </a:lvl7pPr>
            <a:lvl8pPr marL="3423514" indent="-228234" eaLnBrk="0" fontAlgn="base" hangingPunct="0">
              <a:spcBef>
                <a:spcPct val="0"/>
              </a:spcBef>
              <a:spcAft>
                <a:spcPct val="0"/>
              </a:spcAft>
              <a:defRPr sz="1100">
                <a:solidFill>
                  <a:schemeClr val="tx1"/>
                </a:solidFill>
                <a:latin typeface="Arial" charset="0"/>
                <a:ea typeface="ＭＳ Ｐゴシック" charset="0"/>
              </a:defRPr>
            </a:lvl8pPr>
            <a:lvl9pPr marL="3879982" indent="-228234"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BA92A1CF-BF66-9B4D-8625-26590E49C4A6}" type="slidenum">
              <a:rPr lang="en-US" sz="1200">
                <a:latin typeface="Calibri" charset="0"/>
              </a:rPr>
              <a:pPr eaLnBrk="1" hangingPunct="1"/>
              <a:t>5</a:t>
            </a:fld>
            <a:endParaRPr lang="en-US" sz="1200">
              <a:latin typeface="Calibri" charset="0"/>
            </a:endParaRPr>
          </a:p>
        </p:txBody>
      </p:sp>
    </p:spTree>
    <p:extLst>
      <p:ext uri="{BB962C8B-B14F-4D97-AF65-F5344CB8AC3E}">
        <p14:creationId xmlns:p14="http://schemas.microsoft.com/office/powerpoint/2010/main" val="3662878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228234" indent="-228234" eaLnBrk="1" hangingPunct="1">
              <a:spcBef>
                <a:spcPct val="0"/>
              </a:spcBef>
            </a:pPr>
            <a:endParaRPr lang="en-US">
              <a:latin typeface="Calibri" charset="0"/>
              <a:ea typeface="ＭＳ Ｐゴシック" charset="0"/>
              <a:cs typeface="ＭＳ Ｐゴシック" charset="0"/>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1761" indent="-285293" eaLnBrk="0" hangingPunct="0">
              <a:defRPr sz="1100">
                <a:solidFill>
                  <a:schemeClr val="tx1"/>
                </a:solidFill>
                <a:latin typeface="Arial" charset="0"/>
                <a:ea typeface="ＭＳ Ｐゴシック" charset="0"/>
              </a:defRPr>
            </a:lvl2pPr>
            <a:lvl3pPr marL="1141171" indent="-228234" eaLnBrk="0" hangingPunct="0">
              <a:defRPr sz="1100">
                <a:solidFill>
                  <a:schemeClr val="tx1"/>
                </a:solidFill>
                <a:latin typeface="Arial" charset="0"/>
                <a:ea typeface="ＭＳ Ｐゴシック" charset="0"/>
              </a:defRPr>
            </a:lvl3pPr>
            <a:lvl4pPr marL="1597640" indent="-228234" eaLnBrk="0" hangingPunct="0">
              <a:defRPr sz="1100">
                <a:solidFill>
                  <a:schemeClr val="tx1"/>
                </a:solidFill>
                <a:latin typeface="Arial" charset="0"/>
                <a:ea typeface="ＭＳ Ｐゴシック" charset="0"/>
              </a:defRPr>
            </a:lvl4pPr>
            <a:lvl5pPr marL="2054108" indent="-228234" eaLnBrk="0" hangingPunct="0">
              <a:defRPr sz="1100">
                <a:solidFill>
                  <a:schemeClr val="tx1"/>
                </a:solidFill>
                <a:latin typeface="Arial" charset="0"/>
                <a:ea typeface="ＭＳ Ｐゴシック" charset="0"/>
              </a:defRPr>
            </a:lvl5pPr>
            <a:lvl6pPr marL="2510577" indent="-228234" eaLnBrk="0" fontAlgn="base" hangingPunct="0">
              <a:spcBef>
                <a:spcPct val="0"/>
              </a:spcBef>
              <a:spcAft>
                <a:spcPct val="0"/>
              </a:spcAft>
              <a:defRPr sz="1100">
                <a:solidFill>
                  <a:schemeClr val="tx1"/>
                </a:solidFill>
                <a:latin typeface="Arial" charset="0"/>
                <a:ea typeface="ＭＳ Ｐゴシック" charset="0"/>
              </a:defRPr>
            </a:lvl6pPr>
            <a:lvl7pPr marL="2967045" indent="-228234" eaLnBrk="0" fontAlgn="base" hangingPunct="0">
              <a:spcBef>
                <a:spcPct val="0"/>
              </a:spcBef>
              <a:spcAft>
                <a:spcPct val="0"/>
              </a:spcAft>
              <a:defRPr sz="1100">
                <a:solidFill>
                  <a:schemeClr val="tx1"/>
                </a:solidFill>
                <a:latin typeface="Arial" charset="0"/>
                <a:ea typeface="ＭＳ Ｐゴシック" charset="0"/>
              </a:defRPr>
            </a:lvl7pPr>
            <a:lvl8pPr marL="3423514" indent="-228234" eaLnBrk="0" fontAlgn="base" hangingPunct="0">
              <a:spcBef>
                <a:spcPct val="0"/>
              </a:spcBef>
              <a:spcAft>
                <a:spcPct val="0"/>
              </a:spcAft>
              <a:defRPr sz="1100">
                <a:solidFill>
                  <a:schemeClr val="tx1"/>
                </a:solidFill>
                <a:latin typeface="Arial" charset="0"/>
                <a:ea typeface="ＭＳ Ｐゴシック" charset="0"/>
              </a:defRPr>
            </a:lvl8pPr>
            <a:lvl9pPr marL="3879982" indent="-228234"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1B6AEC85-0890-D948-94BC-198822CF0DE9}" type="slidenum">
              <a:rPr lang="en-US" sz="1200">
                <a:latin typeface="Calibri" charset="0"/>
              </a:rPr>
              <a:pPr eaLnBrk="1" hangingPunct="1"/>
              <a:t>6</a:t>
            </a:fld>
            <a:endParaRPr lang="en-US" sz="1200">
              <a:latin typeface="Calibri" charset="0"/>
            </a:endParaRPr>
          </a:p>
        </p:txBody>
      </p:sp>
    </p:spTree>
    <p:extLst>
      <p:ext uri="{BB962C8B-B14F-4D97-AF65-F5344CB8AC3E}">
        <p14:creationId xmlns:p14="http://schemas.microsoft.com/office/powerpoint/2010/main" val="1759661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228234" indent="-228234" eaLnBrk="1" hangingPunct="1">
              <a:spcBef>
                <a:spcPct val="0"/>
              </a:spcBef>
            </a:pPr>
            <a:endParaRPr lang="en-US">
              <a:latin typeface="Calibri" charset="0"/>
              <a:ea typeface="ＭＳ Ｐゴシック" charset="0"/>
              <a:cs typeface="ＭＳ Ｐゴシック" charset="0"/>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1761" indent="-285293" eaLnBrk="0" hangingPunct="0">
              <a:defRPr sz="1100">
                <a:solidFill>
                  <a:schemeClr val="tx1"/>
                </a:solidFill>
                <a:latin typeface="Arial" charset="0"/>
                <a:ea typeface="ＭＳ Ｐゴシック" charset="0"/>
              </a:defRPr>
            </a:lvl2pPr>
            <a:lvl3pPr marL="1141171" indent="-228234" eaLnBrk="0" hangingPunct="0">
              <a:defRPr sz="1100">
                <a:solidFill>
                  <a:schemeClr val="tx1"/>
                </a:solidFill>
                <a:latin typeface="Arial" charset="0"/>
                <a:ea typeface="ＭＳ Ｐゴシック" charset="0"/>
              </a:defRPr>
            </a:lvl3pPr>
            <a:lvl4pPr marL="1597640" indent="-228234" eaLnBrk="0" hangingPunct="0">
              <a:defRPr sz="1100">
                <a:solidFill>
                  <a:schemeClr val="tx1"/>
                </a:solidFill>
                <a:latin typeface="Arial" charset="0"/>
                <a:ea typeface="ＭＳ Ｐゴシック" charset="0"/>
              </a:defRPr>
            </a:lvl4pPr>
            <a:lvl5pPr marL="2054108" indent="-228234" eaLnBrk="0" hangingPunct="0">
              <a:defRPr sz="1100">
                <a:solidFill>
                  <a:schemeClr val="tx1"/>
                </a:solidFill>
                <a:latin typeface="Arial" charset="0"/>
                <a:ea typeface="ＭＳ Ｐゴシック" charset="0"/>
              </a:defRPr>
            </a:lvl5pPr>
            <a:lvl6pPr marL="2510577" indent="-228234" eaLnBrk="0" fontAlgn="base" hangingPunct="0">
              <a:spcBef>
                <a:spcPct val="0"/>
              </a:spcBef>
              <a:spcAft>
                <a:spcPct val="0"/>
              </a:spcAft>
              <a:defRPr sz="1100">
                <a:solidFill>
                  <a:schemeClr val="tx1"/>
                </a:solidFill>
                <a:latin typeface="Arial" charset="0"/>
                <a:ea typeface="ＭＳ Ｐゴシック" charset="0"/>
              </a:defRPr>
            </a:lvl6pPr>
            <a:lvl7pPr marL="2967045" indent="-228234" eaLnBrk="0" fontAlgn="base" hangingPunct="0">
              <a:spcBef>
                <a:spcPct val="0"/>
              </a:spcBef>
              <a:spcAft>
                <a:spcPct val="0"/>
              </a:spcAft>
              <a:defRPr sz="1100">
                <a:solidFill>
                  <a:schemeClr val="tx1"/>
                </a:solidFill>
                <a:latin typeface="Arial" charset="0"/>
                <a:ea typeface="ＭＳ Ｐゴシック" charset="0"/>
              </a:defRPr>
            </a:lvl7pPr>
            <a:lvl8pPr marL="3423514" indent="-228234" eaLnBrk="0" fontAlgn="base" hangingPunct="0">
              <a:spcBef>
                <a:spcPct val="0"/>
              </a:spcBef>
              <a:spcAft>
                <a:spcPct val="0"/>
              </a:spcAft>
              <a:defRPr sz="1100">
                <a:solidFill>
                  <a:schemeClr val="tx1"/>
                </a:solidFill>
                <a:latin typeface="Arial" charset="0"/>
                <a:ea typeface="ＭＳ Ｐゴシック" charset="0"/>
              </a:defRPr>
            </a:lvl8pPr>
            <a:lvl9pPr marL="3879982" indent="-228234"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1B6AEC85-0890-D948-94BC-198822CF0DE9}" type="slidenum">
              <a:rPr lang="en-US" sz="1200">
                <a:latin typeface="Calibri" charset="0"/>
              </a:rPr>
              <a:pPr eaLnBrk="1" hangingPunct="1"/>
              <a:t>8</a:t>
            </a:fld>
            <a:endParaRPr lang="en-US" sz="1200">
              <a:latin typeface="Calibri" charset="0"/>
            </a:endParaRPr>
          </a:p>
        </p:txBody>
      </p:sp>
    </p:spTree>
    <p:extLst>
      <p:ext uri="{BB962C8B-B14F-4D97-AF65-F5344CB8AC3E}">
        <p14:creationId xmlns:p14="http://schemas.microsoft.com/office/powerpoint/2010/main" val="3014919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Presenter: This is a good time to address any other </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myths</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 or misperceptions that you hear from your students about the AP program.</a:t>
            </a:r>
            <a:endParaRPr lang="en-US">
              <a:latin typeface="Calibri" charset="0"/>
              <a:ea typeface="ＭＳ Ｐゴシック" charset="0"/>
              <a:cs typeface="ＭＳ Ｐゴシック" charset="0"/>
            </a:endParaRPr>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1761" indent="-285293" eaLnBrk="0" hangingPunct="0">
              <a:defRPr sz="1100">
                <a:solidFill>
                  <a:schemeClr val="tx1"/>
                </a:solidFill>
                <a:latin typeface="Arial" charset="0"/>
                <a:ea typeface="ＭＳ Ｐゴシック" charset="0"/>
              </a:defRPr>
            </a:lvl2pPr>
            <a:lvl3pPr marL="1141171" indent="-228234" eaLnBrk="0" hangingPunct="0">
              <a:defRPr sz="1100">
                <a:solidFill>
                  <a:schemeClr val="tx1"/>
                </a:solidFill>
                <a:latin typeface="Arial" charset="0"/>
                <a:ea typeface="ＭＳ Ｐゴシック" charset="0"/>
              </a:defRPr>
            </a:lvl3pPr>
            <a:lvl4pPr marL="1597640" indent="-228234" eaLnBrk="0" hangingPunct="0">
              <a:defRPr sz="1100">
                <a:solidFill>
                  <a:schemeClr val="tx1"/>
                </a:solidFill>
                <a:latin typeface="Arial" charset="0"/>
                <a:ea typeface="ＭＳ Ｐゴシック" charset="0"/>
              </a:defRPr>
            </a:lvl4pPr>
            <a:lvl5pPr marL="2054108" indent="-228234" eaLnBrk="0" hangingPunct="0">
              <a:defRPr sz="1100">
                <a:solidFill>
                  <a:schemeClr val="tx1"/>
                </a:solidFill>
                <a:latin typeface="Arial" charset="0"/>
                <a:ea typeface="ＭＳ Ｐゴシック" charset="0"/>
              </a:defRPr>
            </a:lvl5pPr>
            <a:lvl6pPr marL="2510577" indent="-228234" eaLnBrk="0" fontAlgn="base" hangingPunct="0">
              <a:spcBef>
                <a:spcPct val="0"/>
              </a:spcBef>
              <a:spcAft>
                <a:spcPct val="0"/>
              </a:spcAft>
              <a:defRPr sz="1100">
                <a:solidFill>
                  <a:schemeClr val="tx1"/>
                </a:solidFill>
                <a:latin typeface="Arial" charset="0"/>
                <a:ea typeface="ＭＳ Ｐゴシック" charset="0"/>
              </a:defRPr>
            </a:lvl6pPr>
            <a:lvl7pPr marL="2967045" indent="-228234" eaLnBrk="0" fontAlgn="base" hangingPunct="0">
              <a:spcBef>
                <a:spcPct val="0"/>
              </a:spcBef>
              <a:spcAft>
                <a:spcPct val="0"/>
              </a:spcAft>
              <a:defRPr sz="1100">
                <a:solidFill>
                  <a:schemeClr val="tx1"/>
                </a:solidFill>
                <a:latin typeface="Arial" charset="0"/>
                <a:ea typeface="ＭＳ Ｐゴシック" charset="0"/>
              </a:defRPr>
            </a:lvl7pPr>
            <a:lvl8pPr marL="3423514" indent="-228234" eaLnBrk="0" fontAlgn="base" hangingPunct="0">
              <a:spcBef>
                <a:spcPct val="0"/>
              </a:spcBef>
              <a:spcAft>
                <a:spcPct val="0"/>
              </a:spcAft>
              <a:defRPr sz="1100">
                <a:solidFill>
                  <a:schemeClr val="tx1"/>
                </a:solidFill>
                <a:latin typeface="Arial" charset="0"/>
                <a:ea typeface="ＭＳ Ｐゴシック" charset="0"/>
              </a:defRPr>
            </a:lvl8pPr>
            <a:lvl9pPr marL="3879982" indent="-228234"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2ABBAC00-2783-1943-8E01-39FFF3136090}" type="slidenum">
              <a:rPr lang="en-US" sz="1200">
                <a:latin typeface="Calibri" charset="0"/>
              </a:rPr>
              <a:pPr eaLnBrk="1" hangingPunct="1"/>
              <a:t>10</a:t>
            </a:fld>
            <a:endParaRPr lang="en-US" sz="1200">
              <a:latin typeface="Calibri" charset="0"/>
            </a:endParaRPr>
          </a:p>
        </p:txBody>
      </p:sp>
    </p:spTree>
    <p:extLst>
      <p:ext uri="{BB962C8B-B14F-4D97-AF65-F5344CB8AC3E}">
        <p14:creationId xmlns:p14="http://schemas.microsoft.com/office/powerpoint/2010/main" val="3250342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228234" indent="-228234" eaLnBrk="1" hangingPunct="1">
              <a:spcBef>
                <a:spcPct val="0"/>
              </a:spcBef>
            </a:pPr>
            <a:endParaRPr lang="en-US">
              <a:latin typeface="Calibri" charset="0"/>
              <a:ea typeface="ＭＳ Ｐゴシック" charset="0"/>
              <a:cs typeface="ＭＳ Ｐゴシック" charset="0"/>
            </a:endParaRP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1761" indent="-285293" eaLnBrk="0" hangingPunct="0">
              <a:defRPr sz="1100">
                <a:solidFill>
                  <a:schemeClr val="tx1"/>
                </a:solidFill>
                <a:latin typeface="Arial" charset="0"/>
                <a:ea typeface="ＭＳ Ｐゴシック" charset="0"/>
              </a:defRPr>
            </a:lvl2pPr>
            <a:lvl3pPr marL="1141171" indent="-228234" eaLnBrk="0" hangingPunct="0">
              <a:defRPr sz="1100">
                <a:solidFill>
                  <a:schemeClr val="tx1"/>
                </a:solidFill>
                <a:latin typeface="Arial" charset="0"/>
                <a:ea typeface="ＭＳ Ｐゴシック" charset="0"/>
              </a:defRPr>
            </a:lvl3pPr>
            <a:lvl4pPr marL="1597640" indent="-228234" eaLnBrk="0" hangingPunct="0">
              <a:defRPr sz="1100">
                <a:solidFill>
                  <a:schemeClr val="tx1"/>
                </a:solidFill>
                <a:latin typeface="Arial" charset="0"/>
                <a:ea typeface="ＭＳ Ｐゴシック" charset="0"/>
              </a:defRPr>
            </a:lvl4pPr>
            <a:lvl5pPr marL="2054108" indent="-228234" eaLnBrk="0" hangingPunct="0">
              <a:defRPr sz="1100">
                <a:solidFill>
                  <a:schemeClr val="tx1"/>
                </a:solidFill>
                <a:latin typeface="Arial" charset="0"/>
                <a:ea typeface="ＭＳ Ｐゴシック" charset="0"/>
              </a:defRPr>
            </a:lvl5pPr>
            <a:lvl6pPr marL="2510577" indent="-228234" eaLnBrk="0" fontAlgn="base" hangingPunct="0">
              <a:spcBef>
                <a:spcPct val="0"/>
              </a:spcBef>
              <a:spcAft>
                <a:spcPct val="0"/>
              </a:spcAft>
              <a:defRPr sz="1100">
                <a:solidFill>
                  <a:schemeClr val="tx1"/>
                </a:solidFill>
                <a:latin typeface="Arial" charset="0"/>
                <a:ea typeface="ＭＳ Ｐゴシック" charset="0"/>
              </a:defRPr>
            </a:lvl6pPr>
            <a:lvl7pPr marL="2967045" indent="-228234" eaLnBrk="0" fontAlgn="base" hangingPunct="0">
              <a:spcBef>
                <a:spcPct val="0"/>
              </a:spcBef>
              <a:spcAft>
                <a:spcPct val="0"/>
              </a:spcAft>
              <a:defRPr sz="1100">
                <a:solidFill>
                  <a:schemeClr val="tx1"/>
                </a:solidFill>
                <a:latin typeface="Arial" charset="0"/>
                <a:ea typeface="ＭＳ Ｐゴシック" charset="0"/>
              </a:defRPr>
            </a:lvl7pPr>
            <a:lvl8pPr marL="3423514" indent="-228234" eaLnBrk="0" fontAlgn="base" hangingPunct="0">
              <a:spcBef>
                <a:spcPct val="0"/>
              </a:spcBef>
              <a:spcAft>
                <a:spcPct val="0"/>
              </a:spcAft>
              <a:defRPr sz="1100">
                <a:solidFill>
                  <a:schemeClr val="tx1"/>
                </a:solidFill>
                <a:latin typeface="Arial" charset="0"/>
                <a:ea typeface="ＭＳ Ｐゴシック" charset="0"/>
              </a:defRPr>
            </a:lvl8pPr>
            <a:lvl9pPr marL="3879982" indent="-228234"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EB0DFE6B-9C43-4140-8317-2A037CCB164C}" type="slidenum">
              <a:rPr lang="en-US" sz="1200">
                <a:latin typeface="Calibri" charset="0"/>
              </a:rPr>
              <a:pPr eaLnBrk="1" hangingPunct="1"/>
              <a:t>11</a:t>
            </a:fld>
            <a:endParaRPr lang="en-US" sz="1200">
              <a:latin typeface="Calibri" charset="0"/>
            </a:endParaRPr>
          </a:p>
        </p:txBody>
      </p:sp>
    </p:spTree>
    <p:extLst>
      <p:ext uri="{BB962C8B-B14F-4D97-AF65-F5344CB8AC3E}">
        <p14:creationId xmlns:p14="http://schemas.microsoft.com/office/powerpoint/2010/main" val="13394919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7"/>
          <p:cNvSpPr>
            <a:spLocks noGrp="1"/>
          </p:cNvSpPr>
          <p:nvPr>
            <p:ph type="title"/>
          </p:nvPr>
        </p:nvSpPr>
        <p:spPr>
          <a:xfrm>
            <a:off x="990600" y="2819400"/>
            <a:ext cx="7162800" cy="1219200"/>
          </a:xfrm>
          <a:prstGeom prst="rect">
            <a:avLst/>
          </a:prstGeom>
        </p:spPr>
        <p:txBody>
          <a:bodyPr anchor="t"/>
          <a:lstStyle>
            <a:lvl1pPr algn="ctr">
              <a:defRPr sz="5400" b="1">
                <a:solidFill>
                  <a:srgbClr val="FFFFFF"/>
                </a:soli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1821721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2_Title and Content">
    <p:spTree>
      <p:nvGrpSpPr>
        <p:cNvPr id="1" name=""/>
        <p:cNvGrpSpPr/>
        <p:nvPr/>
      </p:nvGrpSpPr>
      <p:grpSpPr>
        <a:xfrm>
          <a:off x="0" y="0"/>
          <a:ext cx="0" cy="0"/>
          <a:chOff x="0" y="0"/>
          <a:chExt cx="0" cy="0"/>
        </a:xfrm>
      </p:grpSpPr>
      <p:pic>
        <p:nvPicPr>
          <p:cNvPr id="4" name="Picture 3" descr="146-554_AP_PPT_Sub.jp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seperator.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0" y="414338"/>
            <a:ext cx="9144000" cy="804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Content Placeholder 13"/>
          <p:cNvSpPr>
            <a:spLocks noGrp="1"/>
          </p:cNvSpPr>
          <p:nvPr>
            <p:ph sz="quarter" idx="11"/>
          </p:nvPr>
        </p:nvSpPr>
        <p:spPr>
          <a:xfrm>
            <a:off x="1066800" y="1447800"/>
            <a:ext cx="7086600" cy="4114800"/>
          </a:xfrm>
          <a:prstGeom prst="rect">
            <a:avLst/>
          </a:prstGeom>
        </p:spPr>
        <p:txBody>
          <a:bodyPr/>
          <a:lstStyle>
            <a:lvl1pPr>
              <a:defRPr sz="2000">
                <a:solidFill>
                  <a:srgbClr val="1B416C"/>
                </a:solidFill>
                <a:latin typeface="+mn-lt"/>
              </a:defRPr>
            </a:lvl1pPr>
            <a:lvl2pPr>
              <a:buClr>
                <a:srgbClr val="6FB867"/>
              </a:buClr>
              <a:buFont typeface="Arial"/>
              <a:buChar char="•"/>
              <a:defRPr>
                <a:solidFill>
                  <a:srgbClr val="1B416C"/>
                </a:solidFill>
                <a:latin typeface="+mn-lt"/>
              </a:defRPr>
            </a:lvl2pPr>
            <a:lvl3pPr>
              <a:buClr>
                <a:srgbClr val="6FB867"/>
              </a:buClr>
              <a:buFont typeface="Arial"/>
              <a:buChar char="•"/>
              <a:defRPr>
                <a:solidFill>
                  <a:srgbClr val="1B416C"/>
                </a:solidFill>
                <a:latin typeface="+mn-lt"/>
              </a:defRPr>
            </a:lvl3pPr>
            <a:lvl4pPr>
              <a:buSzPct val="100000"/>
              <a:buFontTx/>
              <a:buBlip>
                <a:blip r:embed="rId4"/>
              </a:buBlip>
              <a:defRPr sz="1300" baseline="0">
                <a:solidFill>
                  <a:srgbClr val="1B416C"/>
                </a:solidFill>
              </a:defRPr>
            </a:lvl4pPr>
            <a:lvl5pPr>
              <a:buFont typeface="Arial" pitchFamily="34" charset="0"/>
              <a:buChar char="•"/>
              <a:defRPr sz="1100" baseline="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itle 9"/>
          <p:cNvSpPr>
            <a:spLocks noGrp="1"/>
          </p:cNvSpPr>
          <p:nvPr>
            <p:ph type="title"/>
          </p:nvPr>
        </p:nvSpPr>
        <p:spPr>
          <a:xfrm>
            <a:off x="0" y="457201"/>
            <a:ext cx="9220200" cy="685800"/>
          </a:xfrm>
        </p:spPr>
        <p:txBody>
          <a:bodyPr/>
          <a:lstStyle>
            <a:lvl1pPr algn="ctr">
              <a:defRPr sz="3200" b="1">
                <a:solidFill>
                  <a:schemeClr val="bg1"/>
                </a:solidFill>
                <a:latin typeface="+mj-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988560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Title Placeholder 7"/>
          <p:cNvSpPr>
            <a:spLocks noGrp="1"/>
          </p:cNvSpPr>
          <p:nvPr>
            <p:ph type="title"/>
          </p:nvPr>
        </p:nvSpPr>
        <p:spPr bwMode="auto">
          <a:xfrm>
            <a:off x="609600" y="3886200"/>
            <a:ext cx="6019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 name="Slide Number Placeholder 5"/>
          <p:cNvSpPr>
            <a:spLocks noGrp="1"/>
          </p:cNvSpPr>
          <p:nvPr>
            <p:ph type="sldNum" sz="quarter" idx="4"/>
          </p:nvPr>
        </p:nvSpPr>
        <p:spPr>
          <a:xfrm>
            <a:off x="5257800" y="6477000"/>
            <a:ext cx="2133600" cy="304800"/>
          </a:xfrm>
          <a:prstGeom prst="rect">
            <a:avLst/>
          </a:prstGeom>
        </p:spPr>
        <p:txBody>
          <a:bodyPr vert="horz" wrap="square" lIns="91440" tIns="45720" rIns="91440" bIns="45720" numCol="1" anchor="ctr" anchorCtr="0" compatLnSpc="1">
            <a:prstTxWarp prst="textNoShape">
              <a:avLst/>
            </a:prstTxWarp>
          </a:bodyPr>
          <a:lstStyle>
            <a:lvl1pPr>
              <a:defRPr sz="800">
                <a:solidFill>
                  <a:schemeClr val="bg1"/>
                </a:solidFill>
              </a:defRPr>
            </a:lvl1pPr>
          </a:lstStyle>
          <a:p>
            <a:pPr>
              <a:defRPr/>
            </a:pPr>
            <a:r>
              <a:rPr lang="en-US"/>
              <a:t>Page </a:t>
            </a:r>
            <a:fld id="{92DAEF31-F4BA-0249-8059-84DB830615C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614" r:id="rId1"/>
    <p:sldLayoutId id="2147484615" r:id="rId2"/>
  </p:sldLayoutIdLst>
  <p:timing>
    <p:tnLst>
      <p:par>
        <p:cTn id="1" dur="indefinite" restart="never" nodeType="tmRoot"/>
      </p:par>
    </p:tnLst>
  </p:timing>
  <p:hf hdr="0" ftr="0" dt="0"/>
  <p:txStyles>
    <p:titleStyle>
      <a:lvl1pPr algn="l" rtl="0" eaLnBrk="0" fontAlgn="base" hangingPunct="0">
        <a:spcBef>
          <a:spcPct val="0"/>
        </a:spcBef>
        <a:spcAft>
          <a:spcPct val="0"/>
        </a:spcAft>
        <a:defRPr lang="en-US" sz="2800" kern="1200" dirty="0">
          <a:solidFill>
            <a:schemeClr val="bg1"/>
          </a:solidFill>
          <a:latin typeface="Calibri (Headings)"/>
          <a:ea typeface="ＭＳ Ｐゴシック" charset="-128"/>
          <a:cs typeface="Calibri (Headings)"/>
        </a:defRPr>
      </a:lvl1pPr>
      <a:lvl2pPr algn="l" rtl="0" eaLnBrk="0" fontAlgn="base" hangingPunct="0">
        <a:spcBef>
          <a:spcPct val="0"/>
        </a:spcBef>
        <a:spcAft>
          <a:spcPct val="0"/>
        </a:spcAft>
        <a:defRPr sz="2800">
          <a:solidFill>
            <a:schemeClr val="bg1"/>
          </a:solidFill>
          <a:latin typeface="Calibri (Headings)" charset="0"/>
          <a:ea typeface="ＭＳ Ｐゴシック" charset="-128"/>
          <a:cs typeface="Calibri (Headings)" charset="0"/>
        </a:defRPr>
      </a:lvl2pPr>
      <a:lvl3pPr algn="l" rtl="0" eaLnBrk="0" fontAlgn="base" hangingPunct="0">
        <a:spcBef>
          <a:spcPct val="0"/>
        </a:spcBef>
        <a:spcAft>
          <a:spcPct val="0"/>
        </a:spcAft>
        <a:defRPr sz="2800">
          <a:solidFill>
            <a:schemeClr val="bg1"/>
          </a:solidFill>
          <a:latin typeface="Calibri (Headings)" charset="0"/>
          <a:ea typeface="ＭＳ Ｐゴシック" charset="-128"/>
          <a:cs typeface="Calibri (Headings)" charset="0"/>
        </a:defRPr>
      </a:lvl3pPr>
      <a:lvl4pPr algn="l" rtl="0" eaLnBrk="0" fontAlgn="base" hangingPunct="0">
        <a:spcBef>
          <a:spcPct val="0"/>
        </a:spcBef>
        <a:spcAft>
          <a:spcPct val="0"/>
        </a:spcAft>
        <a:defRPr sz="2800">
          <a:solidFill>
            <a:schemeClr val="bg1"/>
          </a:solidFill>
          <a:latin typeface="Calibri (Headings)" charset="0"/>
          <a:ea typeface="ＭＳ Ｐゴシック" charset="-128"/>
          <a:cs typeface="Calibri (Headings)" charset="0"/>
        </a:defRPr>
      </a:lvl4pPr>
      <a:lvl5pPr algn="l" rtl="0" eaLnBrk="0" fontAlgn="base" hangingPunct="0">
        <a:spcBef>
          <a:spcPct val="0"/>
        </a:spcBef>
        <a:spcAft>
          <a:spcPct val="0"/>
        </a:spcAft>
        <a:defRPr sz="2800">
          <a:solidFill>
            <a:schemeClr val="bg1"/>
          </a:solidFill>
          <a:latin typeface="Calibri (Headings)" charset="0"/>
          <a:ea typeface="ＭＳ Ｐゴシック" charset="-128"/>
          <a:cs typeface="Calibri (Headings)" charset="0"/>
        </a:defRPr>
      </a:lvl5pPr>
      <a:lvl6pPr marL="457200" algn="l" rtl="0" fontAlgn="base">
        <a:spcBef>
          <a:spcPct val="0"/>
        </a:spcBef>
        <a:spcAft>
          <a:spcPct val="0"/>
        </a:spcAft>
        <a:defRPr sz="3000">
          <a:solidFill>
            <a:srgbClr val="003366"/>
          </a:solidFill>
          <a:latin typeface="Serifa Std 55 Roman" pitchFamily="18" charset="0"/>
        </a:defRPr>
      </a:lvl6pPr>
      <a:lvl7pPr marL="914400" algn="l" rtl="0" fontAlgn="base">
        <a:spcBef>
          <a:spcPct val="0"/>
        </a:spcBef>
        <a:spcAft>
          <a:spcPct val="0"/>
        </a:spcAft>
        <a:defRPr sz="3000">
          <a:solidFill>
            <a:srgbClr val="003366"/>
          </a:solidFill>
          <a:latin typeface="Serifa Std 55 Roman" pitchFamily="18" charset="0"/>
        </a:defRPr>
      </a:lvl7pPr>
      <a:lvl8pPr marL="1371600" algn="l" rtl="0" fontAlgn="base">
        <a:spcBef>
          <a:spcPct val="0"/>
        </a:spcBef>
        <a:spcAft>
          <a:spcPct val="0"/>
        </a:spcAft>
        <a:defRPr sz="3000">
          <a:solidFill>
            <a:srgbClr val="003366"/>
          </a:solidFill>
          <a:latin typeface="Serifa Std 55 Roman" pitchFamily="18" charset="0"/>
        </a:defRPr>
      </a:lvl8pPr>
      <a:lvl9pPr marL="1828800" algn="l" rtl="0" fontAlgn="base">
        <a:spcBef>
          <a:spcPct val="0"/>
        </a:spcBef>
        <a:spcAft>
          <a:spcPct val="0"/>
        </a:spcAft>
        <a:defRPr sz="3000">
          <a:solidFill>
            <a:srgbClr val="003366"/>
          </a:solidFill>
          <a:latin typeface="Serifa Std 55 Roman" pitchFamily="18" charset="0"/>
        </a:defRPr>
      </a:lvl9pPr>
    </p:titleStyle>
    <p:bodyStyle>
      <a:lvl1pPr marL="342900" indent="-342900" algn="l" rtl="0" eaLnBrk="0" fontAlgn="base" hangingPunct="0">
        <a:spcBef>
          <a:spcPct val="20000"/>
        </a:spcBef>
        <a:spcAft>
          <a:spcPct val="0"/>
        </a:spcAft>
        <a:buFont typeface="Wingdings" charset="0"/>
        <a:defRPr lang="en-US" sz="1600" kern="1200" dirty="0">
          <a:solidFill>
            <a:schemeClr val="tx1"/>
          </a:solidFill>
          <a:latin typeface="+mj-lt"/>
          <a:ea typeface="ＭＳ Ｐゴシック" charset="-128"/>
          <a:cs typeface="ＭＳ Ｐゴシック" charset="-128"/>
        </a:defRPr>
      </a:lvl1pPr>
      <a:lvl2pPr marL="461963" indent="-233363" algn="l" rtl="0" eaLnBrk="0" fontAlgn="base" hangingPunct="0">
        <a:spcBef>
          <a:spcPct val="20000"/>
        </a:spcBef>
        <a:spcAft>
          <a:spcPct val="0"/>
        </a:spcAft>
        <a:buClr>
          <a:srgbClr val="00B0F0"/>
        </a:buClr>
        <a:buFont typeface="Arial" charset="0"/>
        <a:buChar char="►"/>
        <a:defRPr lang="en-US" sz="1500" kern="1200" dirty="0">
          <a:solidFill>
            <a:schemeClr val="tx1"/>
          </a:solidFill>
          <a:latin typeface="+mj-lt"/>
          <a:ea typeface="ＭＳ Ｐゴシック" charset="-128"/>
          <a:cs typeface="+mn-cs"/>
        </a:defRPr>
      </a:lvl2pPr>
      <a:lvl3pPr marL="630238" indent="-168275" algn="l" rtl="0" eaLnBrk="0" fontAlgn="base" hangingPunct="0">
        <a:spcBef>
          <a:spcPts val="600"/>
        </a:spcBef>
        <a:spcAft>
          <a:spcPct val="0"/>
        </a:spcAft>
        <a:buClr>
          <a:srgbClr val="E5D490"/>
        </a:buClr>
        <a:defRPr lang="en-US" sz="1200" kern="1200" dirty="0">
          <a:solidFill>
            <a:schemeClr val="tx1"/>
          </a:solidFill>
          <a:latin typeface="+mj-lt"/>
          <a:ea typeface="ＭＳ Ｐゴシック" charset="-128"/>
          <a:cs typeface="+mn-cs"/>
        </a:defRPr>
      </a:lvl3pPr>
      <a:lvl4pPr marL="800100" indent="-114300" algn="l" rtl="0" eaLnBrk="0" fontAlgn="base" hangingPunct="0">
        <a:spcBef>
          <a:spcPct val="20000"/>
        </a:spcBef>
        <a:spcAft>
          <a:spcPct val="0"/>
        </a:spcAft>
        <a:buFont typeface="Arial" charset="0"/>
        <a:buChar char="•"/>
        <a:defRPr sz="1300" kern="1200">
          <a:solidFill>
            <a:schemeClr val="tx1"/>
          </a:solidFill>
          <a:latin typeface="+mj-lt"/>
          <a:ea typeface="ＭＳ Ｐゴシック" charset="-128"/>
          <a:cs typeface="+mn-cs"/>
        </a:defRPr>
      </a:lvl4pPr>
      <a:lvl5pPr marL="1028700" indent="-114300" algn="l" rtl="0" eaLnBrk="0" fontAlgn="base" hangingPunct="0">
        <a:spcBef>
          <a:spcPct val="20000"/>
        </a:spcBef>
        <a:spcAft>
          <a:spcPct val="0"/>
        </a:spcAft>
        <a:buFont typeface="Arial" charset="0"/>
        <a:buChar char="•"/>
        <a:defRPr sz="1100" kern="1200">
          <a:solidFill>
            <a:schemeClr val="tx1"/>
          </a:solidFill>
          <a:latin typeface="+mj-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apstudent.collegeboard.org/hom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www.collegeboard.org/apcreditpolicy" TargetMode="External"/><Relationship Id="rId5" Type="http://schemas.openxmlformats.org/officeDocument/2006/relationships/hyperlink" Target="http://www.collegeboard.org/quickstart" TargetMode="External"/><Relationship Id="rId4" Type="http://schemas.openxmlformats.org/officeDocument/2006/relationships/hyperlink" Target="bigfuture.collegeboard.or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5" name="Picture 3" descr="image_title_1.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425700"/>
            <a:ext cx="9144000" cy="1987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itle 4"/>
          <p:cNvSpPr txBox="1">
            <a:spLocks/>
          </p:cNvSpPr>
          <p:nvPr/>
        </p:nvSpPr>
        <p:spPr bwMode="auto">
          <a:xfrm>
            <a:off x="990600" y="4724400"/>
            <a:ext cx="7162800" cy="304800"/>
          </a:xfrm>
          <a:prstGeom prst="rect">
            <a:avLst/>
          </a:prstGeom>
          <a:noFill/>
          <a:ln w="9525">
            <a:noFill/>
            <a:miter lim="800000"/>
            <a:headEnd/>
            <a:tailEnd/>
          </a:ln>
        </p:spPr>
        <p:txBody>
          <a:bodyPr anchor="ctr"/>
          <a:lstStyle/>
          <a:p>
            <a:pPr algn="ctr" eaLnBrk="0" hangingPunct="0">
              <a:defRPr/>
            </a:pPr>
            <a:r>
              <a:rPr lang="en-US" sz="1800" dirty="0" smtClean="0">
                <a:solidFill>
                  <a:schemeClr val="bg1"/>
                </a:solidFill>
                <a:latin typeface="+mn-lt"/>
                <a:ea typeface="+mj-ea"/>
                <a:cs typeface="+mj-cs"/>
              </a:rPr>
              <a:t>Licking Heights High School</a:t>
            </a:r>
            <a:endParaRPr lang="en-US" sz="1800" dirty="0">
              <a:solidFill>
                <a:schemeClr val="bg1"/>
              </a:solidFill>
              <a:latin typeface="+mn-lt"/>
              <a:ea typeface="+mj-ea"/>
              <a:cs typeface="+mj-cs"/>
            </a:endParaRPr>
          </a:p>
        </p:txBody>
      </p:sp>
      <p:sp>
        <p:nvSpPr>
          <p:cNvPr id="6147" name="Title 4"/>
          <p:cNvSpPr>
            <a:spLocks noGrp="1"/>
          </p:cNvSpPr>
          <p:nvPr>
            <p:ph type="title"/>
          </p:nvPr>
        </p:nvSpPr>
        <p:spPr/>
        <p:txBody>
          <a:bodyPr anchor="ctr"/>
          <a:lstStyle/>
          <a:p>
            <a:r>
              <a:rPr sz="3600" dirty="0">
                <a:latin typeface="Calibri" charset="0"/>
                <a:ea typeface="ＭＳ Ｐゴシック" charset="0"/>
              </a:rPr>
              <a:t>An Introduction to the </a:t>
            </a:r>
            <a:br>
              <a:rPr sz="3600" dirty="0">
                <a:latin typeface="Calibri" charset="0"/>
                <a:ea typeface="ＭＳ Ｐゴシック" charset="0"/>
              </a:rPr>
            </a:br>
            <a:r>
              <a:rPr sz="3600" dirty="0">
                <a:latin typeface="Calibri" charset="0"/>
                <a:ea typeface="ＭＳ Ｐゴシック" charset="0"/>
              </a:rPr>
              <a:t>Advanced </a:t>
            </a:r>
            <a:r>
              <a:rPr sz="3600" dirty="0" smtClean="0">
                <a:latin typeface="Calibri" charset="0"/>
                <a:ea typeface="ＭＳ Ｐゴシック" charset="0"/>
              </a:rPr>
              <a:t>Placement</a:t>
            </a:r>
            <a:r>
              <a:rPr sz="2800" baseline="30000" dirty="0" smtClean="0">
                <a:latin typeface="Arial" charset="0"/>
                <a:ea typeface="ＭＳ Ｐゴシック" charset="0"/>
                <a:cs typeface="Arial" charset="0"/>
              </a:rPr>
              <a:t> </a:t>
            </a:r>
            <a:r>
              <a:rPr sz="2800" dirty="0" smtClean="0">
                <a:latin typeface="Arial" charset="0"/>
                <a:ea typeface="ＭＳ Ｐゴシック" charset="0"/>
                <a:cs typeface="Arial" charset="0"/>
              </a:rPr>
              <a:t>Program</a:t>
            </a:r>
            <a:r>
              <a:rPr lang="en-US" sz="2800" baseline="30000" dirty="0" smtClean="0">
                <a:latin typeface="+mn-lt"/>
                <a:ea typeface="ＭＳ Ｐゴシック" charset="0"/>
                <a:cs typeface="Arial" charset="0"/>
              </a:rPr>
              <a:t>®</a:t>
            </a:r>
            <a:endParaRPr sz="2800" b="0" dirty="0">
              <a:latin typeface="+mn-lt"/>
              <a:ea typeface="ＭＳ Ｐゴシック"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3" name="Title 7"/>
          <p:cNvSpPr>
            <a:spLocks noGrp="1"/>
          </p:cNvSpPr>
          <p:nvPr>
            <p:ph type="title"/>
          </p:nvPr>
        </p:nvSpPr>
        <p:spPr>
          <a:xfrm>
            <a:off x="0" y="457200"/>
            <a:ext cx="9220200" cy="685800"/>
          </a:xfrm>
        </p:spPr>
        <p:txBody>
          <a:bodyPr/>
          <a:lstStyle/>
          <a:p>
            <a:pPr>
              <a:defRPr/>
            </a:pPr>
            <a:r>
              <a:rPr lang="en-US" dirty="0" smtClean="0">
                <a:solidFill>
                  <a:schemeClr val="accent6"/>
                </a:solidFill>
                <a:ea typeface="ＭＳ Ｐゴシック" pitchFamily="34" charset="-128"/>
              </a:rPr>
              <a:t>AP</a:t>
            </a:r>
            <a:r>
              <a:rPr lang="en-US" baseline="30000" dirty="0" smtClean="0">
                <a:solidFill>
                  <a:schemeClr val="accent6"/>
                </a:solidFill>
                <a:ea typeface="ＭＳ Ｐゴシック" pitchFamily="34" charset="-128"/>
              </a:rPr>
              <a:t>®</a:t>
            </a:r>
            <a:r>
              <a:rPr lang="en-US" dirty="0" smtClean="0">
                <a:solidFill>
                  <a:schemeClr val="accent6"/>
                </a:solidFill>
                <a:ea typeface="ＭＳ Ｐゴシック" pitchFamily="34" charset="-128"/>
              </a:rPr>
              <a:t> Myths &amp; Realities </a:t>
            </a:r>
            <a:endParaRPr dirty="0" smtClean="0">
              <a:solidFill>
                <a:schemeClr val="accent6"/>
              </a:solidFill>
              <a:ea typeface="ＭＳ Ｐゴシック" pitchFamily="34" charset="-128"/>
            </a:endParaRPr>
          </a:p>
        </p:txBody>
      </p:sp>
      <p:sp>
        <p:nvSpPr>
          <p:cNvPr id="39938" name="TextBox 4"/>
          <p:cNvSpPr txBox="1">
            <a:spLocks noChangeArrowheads="1"/>
          </p:cNvSpPr>
          <p:nvPr/>
        </p:nvSpPr>
        <p:spPr bwMode="auto">
          <a:xfrm>
            <a:off x="2355850" y="1320800"/>
            <a:ext cx="184150"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a:p>
        </p:txBody>
      </p:sp>
      <p:graphicFrame>
        <p:nvGraphicFramePr>
          <p:cNvPr id="7" name="Table 6"/>
          <p:cNvGraphicFramePr>
            <a:graphicFrameLocks noGrp="1"/>
          </p:cNvGraphicFramePr>
          <p:nvPr/>
        </p:nvGraphicFramePr>
        <p:xfrm>
          <a:off x="228600" y="1371601"/>
          <a:ext cx="8686800" cy="4272752"/>
        </p:xfrm>
        <a:graphic>
          <a:graphicData uri="http://schemas.openxmlformats.org/drawingml/2006/table">
            <a:tbl>
              <a:tblPr/>
              <a:tblGrid>
                <a:gridCol w="4343400"/>
                <a:gridCol w="4343400"/>
              </a:tblGrid>
              <a:tr h="42293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Calibri" charset="0"/>
                          <a:ea typeface="ＭＳ Ｐゴシック" charset="0"/>
                          <a:cs typeface="ＭＳ Ｐゴシック" charset="0"/>
                        </a:rPr>
                        <a:t>Myth</a:t>
                      </a:r>
                    </a:p>
                  </a:txBody>
                  <a:tcPr marL="105156" marR="105156" marT="52551" marB="52551" anchor="ctr" horzOverflow="overflow">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solidFill>
                      <a:srgbClr val="6FB86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Calibri" charset="0"/>
                          <a:ea typeface="ＭＳ Ｐゴシック" charset="0"/>
                          <a:cs typeface="ＭＳ Ｐゴシック" charset="0"/>
                        </a:rPr>
                        <a:t>Reality</a:t>
                      </a:r>
                    </a:p>
                  </a:txBody>
                  <a:tcPr marL="105156" marR="105156" marT="52551" marB="52551" anchor="ctr" horzOverflow="overflow">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solidFill>
                      <a:srgbClr val="6FB867"/>
                    </a:solidFill>
                  </a:tcPr>
                </a:tc>
              </a:tr>
              <a:tr h="558331">
                <a:tc>
                  <a:txBody>
                    <a:bodyPr/>
                    <a:lstStyle/>
                    <a:p>
                      <a:r>
                        <a:rPr lang="en-US" sz="1400" kern="1200" dirty="0" smtClean="0">
                          <a:solidFill>
                            <a:srgbClr val="375669"/>
                          </a:solidFill>
                        </a:rPr>
                        <a:t>AP courses are for students who always get good grades.</a:t>
                      </a:r>
                      <a:endParaRPr lang="en-US" sz="1400" dirty="0">
                        <a:solidFill>
                          <a:srgbClr val="375669"/>
                        </a:solidFill>
                      </a:endParaRPr>
                    </a:p>
                  </a:txBody>
                  <a:tcP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375669"/>
                          </a:solidFill>
                        </a:rPr>
                        <a:t>AP courses are for any students who are academically prepared and motivated to take college-level courses.</a:t>
                      </a:r>
                      <a:endParaRPr lang="en-US" sz="1400" dirty="0">
                        <a:solidFill>
                          <a:srgbClr val="375669"/>
                        </a:solidFill>
                      </a:endParaRPr>
                    </a:p>
                  </a:txBody>
                  <a:tcP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r>
              <a:tr h="876971">
                <a:tc>
                  <a:txBody>
                    <a:bodyPr/>
                    <a:lstStyle/>
                    <a:p>
                      <a:r>
                        <a:rPr lang="en-US" sz="1400" dirty="0" smtClean="0">
                          <a:solidFill>
                            <a:srgbClr val="375669"/>
                          </a:solidFill>
                        </a:rPr>
                        <a:t>AP courses are too stressful.</a:t>
                      </a:r>
                      <a:endParaRPr lang="en-US" sz="1400" dirty="0">
                        <a:solidFill>
                          <a:srgbClr val="375669"/>
                        </a:solidFill>
                      </a:endParaRPr>
                    </a:p>
                  </a:txBody>
                  <a:tcP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r>
                        <a:rPr lang="en-US" sz="1400" kern="1200" dirty="0" smtClean="0">
                          <a:solidFill>
                            <a:srgbClr val="375669"/>
                          </a:solidFill>
                        </a:rPr>
                        <a:t>It's no secret that AP courses are challenging. But the support you receive from your classmates and teachers can help you manage the work load.</a:t>
                      </a:r>
                      <a:endParaRPr lang="en-US" sz="1400" i="1" dirty="0">
                        <a:solidFill>
                          <a:srgbClr val="375669"/>
                        </a:solidFill>
                      </a:endParaRPr>
                    </a:p>
                  </a:txBody>
                  <a:tcP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r>
              <a:tr h="729097">
                <a:tc>
                  <a:txBody>
                    <a:bodyPr/>
                    <a:lstStyle/>
                    <a:p>
                      <a:r>
                        <a:rPr lang="en-US" sz="1400" kern="1200" dirty="0" smtClean="0">
                          <a:solidFill>
                            <a:srgbClr val="375669"/>
                          </a:solidFill>
                        </a:rPr>
                        <a:t>I don't think I will score high enough on the AP Exam to get college credit.</a:t>
                      </a:r>
                      <a:endParaRPr lang="en-US" sz="1400" dirty="0">
                        <a:solidFill>
                          <a:srgbClr val="375669"/>
                        </a:solidFill>
                      </a:endParaRPr>
                    </a:p>
                  </a:txBody>
                  <a:tcP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r>
                        <a:rPr lang="en-US" sz="1400" kern="1200" dirty="0" smtClean="0">
                          <a:solidFill>
                            <a:srgbClr val="375669"/>
                          </a:solidFill>
                        </a:rPr>
                        <a:t>You don’t need to score a 5. Many colleges grant credit — and placement as well — based on a 3 or higher on an AP Exam.</a:t>
                      </a:r>
                      <a:endParaRPr lang="en-US" sz="1400" dirty="0">
                        <a:solidFill>
                          <a:srgbClr val="375669"/>
                        </a:solidFill>
                      </a:endParaRPr>
                    </a:p>
                  </a:txBody>
                  <a:tcP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r>
              <a:tr h="839238">
                <a:tc>
                  <a:txBody>
                    <a:bodyPr/>
                    <a:lstStyle/>
                    <a:p>
                      <a:r>
                        <a:rPr lang="en-US" sz="1400" kern="1200" dirty="0" smtClean="0">
                          <a:solidFill>
                            <a:srgbClr val="375669"/>
                          </a:solidFill>
                        </a:rPr>
                        <a:t>Taking AP courses could hurt my GPA.</a:t>
                      </a:r>
                      <a:endParaRPr lang="en-US" sz="1400" dirty="0">
                        <a:solidFill>
                          <a:srgbClr val="375669"/>
                        </a:solidFill>
                      </a:endParaRPr>
                    </a:p>
                  </a:txBody>
                  <a:tcP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r>
                        <a:rPr lang="en-US" sz="1400" kern="1200" dirty="0" smtClean="0">
                          <a:solidFill>
                            <a:srgbClr val="375669"/>
                          </a:solidFill>
                        </a:rPr>
                        <a:t>The course is weighted on a 5 point scale</a:t>
                      </a:r>
                      <a:r>
                        <a:rPr lang="en-US" sz="1400" kern="1200" baseline="0" dirty="0" smtClean="0">
                          <a:solidFill>
                            <a:srgbClr val="375669"/>
                          </a:solidFill>
                        </a:rPr>
                        <a:t> </a:t>
                      </a:r>
                      <a:r>
                        <a:rPr lang="en-US" sz="1400" b="1" kern="1200" baseline="0" dirty="0" smtClean="0">
                          <a:solidFill>
                            <a:srgbClr val="375669"/>
                          </a:solidFill>
                        </a:rPr>
                        <a:t>AS LONG AS </a:t>
                      </a:r>
                      <a:r>
                        <a:rPr lang="en-US" sz="1400" kern="1200" baseline="0" dirty="0" smtClean="0">
                          <a:solidFill>
                            <a:srgbClr val="375669"/>
                          </a:solidFill>
                        </a:rPr>
                        <a:t>the student takes the AP exam. </a:t>
                      </a:r>
                      <a:r>
                        <a:rPr lang="en-US" sz="1400" kern="1200" dirty="0" smtClean="0">
                          <a:solidFill>
                            <a:srgbClr val="375669"/>
                          </a:solidFill>
                        </a:rPr>
                        <a:t>Taking AP courses shows colleges</a:t>
                      </a:r>
                      <a:r>
                        <a:rPr lang="en-US" sz="1400" kern="1200" baseline="0" dirty="0" smtClean="0">
                          <a:solidFill>
                            <a:srgbClr val="375669"/>
                          </a:solidFill>
                        </a:rPr>
                        <a:t> </a:t>
                      </a:r>
                      <a:r>
                        <a:rPr lang="en-US" sz="1400" kern="1200" dirty="0" smtClean="0">
                          <a:solidFill>
                            <a:srgbClr val="375669"/>
                          </a:solidFill>
                        </a:rPr>
                        <a:t>that you’re willing to challenge yourself</a:t>
                      </a:r>
                      <a:r>
                        <a:rPr lang="en-US" sz="1400" kern="1200" baseline="0" dirty="0" smtClean="0">
                          <a:solidFill>
                            <a:srgbClr val="375669"/>
                          </a:solidFill>
                        </a:rPr>
                        <a:t> academically</a:t>
                      </a:r>
                      <a:r>
                        <a:rPr lang="en-US" sz="1400" kern="1200" dirty="0" smtClean="0">
                          <a:solidFill>
                            <a:srgbClr val="375669"/>
                          </a:solidFill>
                        </a:rPr>
                        <a:t>.</a:t>
                      </a:r>
                      <a:endParaRPr lang="en-US" sz="1400" dirty="0">
                        <a:solidFill>
                          <a:srgbClr val="375669"/>
                        </a:solidFill>
                      </a:endParaRPr>
                    </a:p>
                  </a:txBody>
                  <a:tcP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r>
              <a:tr h="738111">
                <a:tc>
                  <a:txBody>
                    <a:bodyPr/>
                    <a:lstStyle/>
                    <a:p>
                      <a:r>
                        <a:rPr lang="en-US" sz="1400" kern="1200" dirty="0" smtClean="0">
                          <a:solidFill>
                            <a:srgbClr val="375669"/>
                          </a:solidFill>
                        </a:rPr>
                        <a:t>I can’t take AP because no one has recommended me.</a:t>
                      </a:r>
                      <a:endParaRPr lang="en-US" sz="1400" dirty="0">
                        <a:solidFill>
                          <a:srgbClr val="375669"/>
                        </a:solidFill>
                      </a:endParaRPr>
                    </a:p>
                  </a:txBody>
                  <a:tcP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c>
                  <a:txBody>
                    <a:bodyPr/>
                    <a:lstStyle/>
                    <a:p>
                      <a:r>
                        <a:rPr lang="en-US" sz="1400" kern="1200" dirty="0" smtClean="0">
                          <a:solidFill>
                            <a:srgbClr val="375669"/>
                          </a:solidFill>
                        </a:rPr>
                        <a:t>If you think you’re ready to take an AP course, then you’re ready to advocate for yourself — just talk to a teacher or counselor.</a:t>
                      </a:r>
                      <a:endParaRPr lang="en-US" sz="1400" dirty="0">
                        <a:solidFill>
                          <a:srgbClr val="375669"/>
                        </a:solidFill>
                      </a:endParaRPr>
                    </a:p>
                  </a:txBody>
                  <a:tcP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1" name="Picture 1" descr="image_title_3.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425700"/>
            <a:ext cx="9144000" cy="1987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4"/>
          <p:cNvSpPr>
            <a:spLocks noGrp="1"/>
          </p:cNvSpPr>
          <p:nvPr>
            <p:ph type="title"/>
          </p:nvPr>
        </p:nvSpPr>
        <p:spPr/>
        <p:txBody>
          <a:bodyPr anchor="ctr"/>
          <a:lstStyle/>
          <a:p>
            <a:pPr>
              <a:defRPr/>
            </a:pPr>
            <a:r>
              <a:rPr lang="en-US" b="0" dirty="0" smtClean="0">
                <a:solidFill>
                  <a:schemeClr val="accent6"/>
                </a:solidFill>
                <a:ea typeface="ＭＳ Ｐゴシック" pitchFamily="34" charset="-128"/>
              </a:rPr>
              <a:t>THINGS TO CONSIDER</a:t>
            </a:r>
            <a:endParaRPr b="0" dirty="0" smtClean="0">
              <a:solidFill>
                <a:schemeClr val="accent6"/>
              </a:solidFill>
              <a:ea typeface="ＭＳ Ｐゴシック" pitchFamily="34"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pPr>
              <a:buFont typeface="Arial" panose="020B0604020202020204" pitchFamily="34" charset="0"/>
              <a:buChar char="•"/>
            </a:pPr>
            <a:r>
              <a:rPr lang="en-US" sz="2400" dirty="0" smtClean="0"/>
              <a:t>There will be more work outside of class and their will be an expectation that you will be more independent.</a:t>
            </a:r>
          </a:p>
          <a:p>
            <a:pPr>
              <a:buFont typeface="Arial" panose="020B0604020202020204" pitchFamily="34" charset="0"/>
              <a:buChar char="•"/>
            </a:pPr>
            <a:r>
              <a:rPr lang="en-US" sz="2400" dirty="0" smtClean="0"/>
              <a:t>There is an expectation for summer work that will be due at the beginning of the school year as part of your grade.</a:t>
            </a:r>
          </a:p>
          <a:p>
            <a:pPr>
              <a:buFont typeface="Arial" panose="020B0604020202020204" pitchFamily="34" charset="0"/>
              <a:buChar char="•"/>
            </a:pPr>
            <a:endParaRPr lang="en-US" dirty="0"/>
          </a:p>
        </p:txBody>
      </p:sp>
      <p:sp>
        <p:nvSpPr>
          <p:cNvPr id="3" name="Title 2"/>
          <p:cNvSpPr>
            <a:spLocks noGrp="1"/>
          </p:cNvSpPr>
          <p:nvPr>
            <p:ph type="title"/>
          </p:nvPr>
        </p:nvSpPr>
        <p:spPr/>
        <p:txBody>
          <a:bodyPr/>
          <a:lstStyle/>
          <a:p>
            <a:r>
              <a:rPr lang="en-US" dirty="0" smtClean="0">
                <a:solidFill>
                  <a:schemeClr val="accent6"/>
                </a:solidFill>
              </a:rPr>
              <a:t>AP</a:t>
            </a:r>
            <a:endParaRPr lang="en-US" dirty="0">
              <a:solidFill>
                <a:schemeClr val="accent6"/>
              </a:solidFill>
            </a:endParaRPr>
          </a:p>
        </p:txBody>
      </p:sp>
    </p:spTree>
    <p:extLst>
      <p:ext uri="{BB962C8B-B14F-4D97-AF65-F5344CB8AC3E}">
        <p14:creationId xmlns:p14="http://schemas.microsoft.com/office/powerpoint/2010/main" val="20785328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pPr>
              <a:buFont typeface="Arial" panose="020B0604020202020204" pitchFamily="34" charset="0"/>
              <a:buChar char="•"/>
            </a:pPr>
            <a:r>
              <a:rPr lang="en-US" sz="2400" dirty="0" smtClean="0"/>
              <a:t>Students on the college campus will be treated just like a college student.  Teachers do not communicate with the parents.</a:t>
            </a:r>
          </a:p>
          <a:p>
            <a:pPr>
              <a:buFont typeface="Arial" panose="020B0604020202020204" pitchFamily="34" charset="0"/>
              <a:buChar char="•"/>
            </a:pPr>
            <a:r>
              <a:rPr lang="en-US" sz="2400" dirty="0" smtClean="0"/>
              <a:t>We are not able to track their grades on </a:t>
            </a:r>
            <a:r>
              <a:rPr lang="en-US" sz="2400" dirty="0" err="1" smtClean="0"/>
              <a:t>progressbook</a:t>
            </a:r>
            <a:r>
              <a:rPr lang="en-US" sz="2400" dirty="0" smtClean="0"/>
              <a:t>.</a:t>
            </a:r>
          </a:p>
          <a:p>
            <a:pPr>
              <a:buFont typeface="Arial" panose="020B0604020202020204" pitchFamily="34" charset="0"/>
              <a:buChar char="•"/>
            </a:pPr>
            <a:r>
              <a:rPr lang="en-US" sz="2400" dirty="0" smtClean="0"/>
              <a:t>Students must test into the college courses that they wish to take with a placement test.</a:t>
            </a:r>
          </a:p>
          <a:p>
            <a:pPr>
              <a:buFont typeface="Arial" panose="020B0604020202020204" pitchFamily="34" charset="0"/>
              <a:buChar char="•"/>
            </a:pPr>
            <a:r>
              <a:rPr lang="en-US" sz="2400" dirty="0" smtClean="0"/>
              <a:t>If they fail a college course, they may be required to repay the cost of tuition to the school. This will also be the start of their college transcript</a:t>
            </a:r>
          </a:p>
          <a:p>
            <a:pPr>
              <a:buFont typeface="Arial" panose="020B0604020202020204" pitchFamily="34" charset="0"/>
              <a:buChar char="•"/>
            </a:pPr>
            <a:endParaRPr lang="en-US" dirty="0" smtClean="0"/>
          </a:p>
          <a:p>
            <a:pPr>
              <a:buFont typeface="Arial" panose="020B0604020202020204" pitchFamily="34" charset="0"/>
              <a:buChar char="•"/>
            </a:pPr>
            <a:endParaRPr lang="en-US" dirty="0"/>
          </a:p>
        </p:txBody>
      </p:sp>
      <p:sp>
        <p:nvSpPr>
          <p:cNvPr id="3" name="Title 2"/>
          <p:cNvSpPr>
            <a:spLocks noGrp="1"/>
          </p:cNvSpPr>
          <p:nvPr>
            <p:ph type="title"/>
          </p:nvPr>
        </p:nvSpPr>
        <p:spPr/>
        <p:txBody>
          <a:bodyPr/>
          <a:lstStyle/>
          <a:p>
            <a:r>
              <a:rPr lang="en-US" dirty="0" smtClean="0">
                <a:solidFill>
                  <a:schemeClr val="accent6"/>
                </a:solidFill>
              </a:rPr>
              <a:t>CCP</a:t>
            </a:r>
            <a:r>
              <a:rPr lang="en-US" dirty="0" smtClean="0"/>
              <a:t>	</a:t>
            </a:r>
            <a:endParaRPr lang="en-US" dirty="0"/>
          </a:p>
        </p:txBody>
      </p:sp>
    </p:spTree>
    <p:extLst>
      <p:ext uri="{BB962C8B-B14F-4D97-AF65-F5344CB8AC3E}">
        <p14:creationId xmlns:p14="http://schemas.microsoft.com/office/powerpoint/2010/main" val="35589793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1" name="Picture 1" descr="image_title_3.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425700"/>
            <a:ext cx="9144000" cy="1987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4"/>
          <p:cNvSpPr>
            <a:spLocks noGrp="1"/>
          </p:cNvSpPr>
          <p:nvPr>
            <p:ph type="title"/>
          </p:nvPr>
        </p:nvSpPr>
        <p:spPr/>
        <p:txBody>
          <a:bodyPr anchor="ctr"/>
          <a:lstStyle/>
          <a:p>
            <a:pPr>
              <a:defRPr/>
            </a:pPr>
            <a:r>
              <a:rPr lang="en-US" sz="3600" dirty="0" smtClean="0">
                <a:solidFill>
                  <a:schemeClr val="accent6"/>
                </a:solidFill>
              </a:rPr>
              <a:t>AP® Exams</a:t>
            </a:r>
            <a:endParaRPr sz="2400" b="0" dirty="0" smtClean="0">
              <a:solidFill>
                <a:schemeClr val="accent6"/>
              </a:solidFill>
              <a:ea typeface="ＭＳ Ｐゴシック" pitchFamily="34" charset="-128"/>
            </a:endParaRPr>
          </a:p>
        </p:txBody>
      </p:sp>
    </p:spTree>
    <p:extLst>
      <p:ext uri="{BB962C8B-B14F-4D97-AF65-F5344CB8AC3E}">
        <p14:creationId xmlns:p14="http://schemas.microsoft.com/office/powerpoint/2010/main" val="26934637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69" name="Picture 1" descr="image_5.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3048000"/>
            <a:ext cx="9144000" cy="289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70" name="Title 7"/>
          <p:cNvSpPr>
            <a:spLocks noGrp="1"/>
          </p:cNvSpPr>
          <p:nvPr>
            <p:ph type="title"/>
          </p:nvPr>
        </p:nvSpPr>
        <p:spPr>
          <a:xfrm>
            <a:off x="0" y="457200"/>
            <a:ext cx="9220200" cy="685800"/>
          </a:xfrm>
        </p:spPr>
        <p:txBody>
          <a:bodyPr/>
          <a:lstStyle/>
          <a:p>
            <a:pPr>
              <a:defRPr/>
            </a:pPr>
            <a:r>
              <a:rPr lang="en-US" dirty="0" smtClean="0">
                <a:solidFill>
                  <a:schemeClr val="accent6"/>
                </a:solidFill>
                <a:ea typeface="ＭＳ Ｐゴシック" pitchFamily="34" charset="-128"/>
              </a:rPr>
              <a:t>AP</a:t>
            </a:r>
            <a:r>
              <a:rPr lang="en-US" baseline="30000" dirty="0" smtClean="0">
                <a:solidFill>
                  <a:schemeClr val="accent6"/>
                </a:solidFill>
                <a:ea typeface="ＭＳ Ｐゴシック" pitchFamily="34" charset="-128"/>
              </a:rPr>
              <a:t>®</a:t>
            </a:r>
            <a:r>
              <a:rPr lang="en-US" dirty="0" smtClean="0">
                <a:solidFill>
                  <a:schemeClr val="accent6"/>
                </a:solidFill>
                <a:ea typeface="ＭＳ Ｐゴシック" pitchFamily="34" charset="-128"/>
              </a:rPr>
              <a:t> Exams</a:t>
            </a:r>
            <a:endParaRPr dirty="0" smtClean="0">
              <a:solidFill>
                <a:schemeClr val="accent6"/>
              </a:solidFill>
              <a:ea typeface="ＭＳ Ｐゴシック" pitchFamily="34" charset="-128"/>
            </a:endParaRPr>
          </a:p>
        </p:txBody>
      </p:sp>
      <p:sp>
        <p:nvSpPr>
          <p:cNvPr id="32771" name="TextBox 4"/>
          <p:cNvSpPr txBox="1">
            <a:spLocks noChangeArrowheads="1"/>
          </p:cNvSpPr>
          <p:nvPr/>
        </p:nvSpPr>
        <p:spPr bwMode="auto">
          <a:xfrm>
            <a:off x="2355850" y="1320800"/>
            <a:ext cx="184150"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a:p>
        </p:txBody>
      </p:sp>
      <p:sp>
        <p:nvSpPr>
          <p:cNvPr id="30721" name="Content Placeholder 8"/>
          <p:cNvSpPr>
            <a:spLocks noGrp="1"/>
          </p:cNvSpPr>
          <p:nvPr>
            <p:ph sz="quarter" idx="11"/>
          </p:nvPr>
        </p:nvSpPr>
        <p:spPr bwMode="auto">
          <a:xfrm>
            <a:off x="1066800" y="1295400"/>
            <a:ext cx="7086600" cy="4114800"/>
          </a:xfrm>
          <a:extLst/>
        </p:spPr>
        <p:txBody>
          <a:bodyPr vert="horz" wrap="square" lIns="91440" tIns="45720" rIns="91440" bIns="45720" numCol="1" anchor="t" anchorCtr="0" compatLnSpc="1">
            <a:prstTxWarp prst="textNoShape">
              <a:avLst/>
            </a:prstTxWarp>
          </a:bodyPr>
          <a:lstStyle/>
          <a:p>
            <a:pPr marL="0" indent="0">
              <a:spcAft>
                <a:spcPts val="1800"/>
              </a:spcAft>
              <a:defRPr/>
            </a:pPr>
            <a:r>
              <a:rPr lang="en-US" dirty="0" smtClean="0">
                <a:ea typeface="ＭＳ Ｐゴシック" charset="0"/>
                <a:cs typeface="ＭＳ Ｐゴシック" charset="0"/>
              </a:rPr>
              <a:t>AP</a:t>
            </a:r>
            <a:r>
              <a:rPr lang="en-US" dirty="0" smtClean="0">
                <a:solidFill>
                  <a:srgbClr val="375669"/>
                </a:solidFill>
                <a:ea typeface="ＭＳ Ｐゴシック" charset="0"/>
                <a:cs typeface="ＭＳ Ｐゴシック" charset="0"/>
              </a:rPr>
              <a:t> Exams </a:t>
            </a:r>
            <a:r>
              <a:rPr lang="en-US" dirty="0" smtClean="0">
                <a:ea typeface="ＭＳ Ｐゴシック" charset="0"/>
                <a:cs typeface="ＭＳ Ｐゴシック" charset="0"/>
              </a:rPr>
              <a:t>are administered by schools worldwide on set dates in May each year. </a:t>
            </a:r>
          </a:p>
          <a:p>
            <a:pPr>
              <a:lnSpc>
                <a:spcPct val="50000"/>
              </a:lnSpc>
              <a:spcAft>
                <a:spcPts val="1800"/>
              </a:spcAft>
              <a:buClr>
                <a:srgbClr val="6FB867"/>
              </a:buClr>
              <a:buFont typeface="Arial"/>
              <a:buChar char="•"/>
              <a:defRPr/>
            </a:pPr>
            <a:r>
              <a:rPr lang="en-US" dirty="0" smtClean="0">
                <a:solidFill>
                  <a:srgbClr val="375669"/>
                </a:solidFill>
                <a:ea typeface="ＭＳ Ｐゴシック" charset="0"/>
                <a:cs typeface="ＭＳ Ｐゴシック" charset="0"/>
              </a:rPr>
              <a:t>Exams are typically 2–3 hours and include:</a:t>
            </a:r>
          </a:p>
          <a:p>
            <a:pPr lvl="1">
              <a:lnSpc>
                <a:spcPct val="50000"/>
              </a:lnSpc>
              <a:spcAft>
                <a:spcPts val="1800"/>
              </a:spcAft>
              <a:buClr>
                <a:srgbClr val="375669"/>
              </a:buClr>
              <a:buSzPct val="50000"/>
              <a:buFont typeface="Arial" charset="0"/>
              <a:buChar char="•"/>
              <a:defRPr/>
            </a:pPr>
            <a:r>
              <a:rPr lang="en-US" sz="2000" dirty="0" smtClean="0">
                <a:solidFill>
                  <a:srgbClr val="375669"/>
                </a:solidFill>
                <a:ea typeface="ＭＳ Ｐゴシック" charset="0"/>
              </a:rPr>
              <a:t>Multiple-choice </a:t>
            </a:r>
            <a:r>
              <a:rPr lang="en-US" sz="2000" dirty="0" smtClean="0">
                <a:ea typeface="ＭＳ Ｐゴシック" charset="0"/>
              </a:rPr>
              <a:t>questions</a:t>
            </a:r>
          </a:p>
          <a:p>
            <a:pPr lvl="1">
              <a:lnSpc>
                <a:spcPct val="50000"/>
              </a:lnSpc>
              <a:spcAft>
                <a:spcPts val="1800"/>
              </a:spcAft>
              <a:buClr>
                <a:srgbClr val="375669"/>
              </a:buClr>
              <a:buSzPct val="50000"/>
              <a:buFont typeface="Arial" charset="0"/>
              <a:buChar char="•"/>
              <a:defRPr/>
            </a:pPr>
            <a:r>
              <a:rPr lang="en-US" sz="2000" dirty="0" smtClean="0">
                <a:solidFill>
                  <a:srgbClr val="375669"/>
                </a:solidFill>
                <a:ea typeface="ＭＳ Ｐゴシック" charset="0"/>
              </a:rPr>
              <a:t>Free-response </a:t>
            </a:r>
            <a:r>
              <a:rPr lang="en-US" sz="2000" dirty="0" smtClean="0">
                <a:ea typeface="ＭＳ Ｐゴシック" charset="0"/>
              </a:rPr>
              <a:t>items such as essays, problem solving, </a:t>
            </a:r>
            <a:br>
              <a:rPr lang="en-US" sz="2000" dirty="0" smtClean="0">
                <a:ea typeface="ＭＳ Ｐゴシック" charset="0"/>
              </a:rPr>
            </a:br>
            <a:r>
              <a:rPr lang="en-US" sz="2000" dirty="0" smtClean="0">
                <a:ea typeface="ＭＳ Ｐゴシック" charset="0"/>
              </a:rPr>
              <a:t/>
            </a:r>
            <a:br>
              <a:rPr lang="en-US" sz="2000" dirty="0" smtClean="0">
                <a:ea typeface="ＭＳ Ｐゴシック" charset="0"/>
              </a:rPr>
            </a:br>
            <a:r>
              <a:rPr lang="en-US" sz="2000" dirty="0" smtClean="0">
                <a:ea typeface="ＭＳ Ｐゴシック" charset="0"/>
              </a:rPr>
              <a:t>document-based questions and oral response</a:t>
            </a:r>
            <a:endParaRPr lang="en-US" sz="2000" dirty="0">
              <a:ea typeface="ＭＳ Ｐゴシック"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5" name="Content Placeholder 8"/>
          <p:cNvSpPr>
            <a:spLocks noGrp="1"/>
          </p:cNvSpPr>
          <p:nvPr>
            <p:ph sz="quarter" idx="11"/>
          </p:nvPr>
        </p:nvSpPr>
        <p:spPr bwMode="auto">
          <a:xfrm>
            <a:off x="381000" y="1447800"/>
            <a:ext cx="845820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spcAft>
                <a:spcPts val="1200"/>
              </a:spcAft>
              <a:buClr>
                <a:srgbClr val="6FB867"/>
              </a:buClr>
              <a:defRPr/>
            </a:pPr>
            <a:endParaRPr lang="en-US" sz="1600" dirty="0" smtClean="0">
              <a:solidFill>
                <a:srgbClr val="375669"/>
              </a:solidFill>
              <a:latin typeface="Calibri" pitchFamily="34" charset="0"/>
              <a:ea typeface="ＭＳ Ｐゴシック" pitchFamily="34" charset="-128"/>
            </a:endParaRPr>
          </a:p>
          <a:p>
            <a:pPr marL="457200" indent="-457200">
              <a:spcAft>
                <a:spcPts val="1200"/>
              </a:spcAft>
              <a:buClr>
                <a:srgbClr val="6FB867"/>
              </a:buClr>
              <a:buFont typeface="Arial" pitchFamily="34" charset="0"/>
              <a:buChar char="•"/>
              <a:defRPr/>
            </a:pPr>
            <a:r>
              <a:rPr lang="en-US" sz="1600" b="1" dirty="0" smtClean="0">
                <a:solidFill>
                  <a:srgbClr val="375669"/>
                </a:solidFill>
                <a:latin typeface="Calibri" pitchFamily="34" charset="0"/>
                <a:ea typeface="ＭＳ Ｐゴシック" pitchFamily="34" charset="-128"/>
              </a:rPr>
              <a:t>English: </a:t>
            </a:r>
            <a:r>
              <a:rPr lang="en-US" sz="1600" dirty="0" smtClean="0">
                <a:solidFill>
                  <a:srgbClr val="375669"/>
                </a:solidFill>
                <a:latin typeface="Calibri" pitchFamily="34" charset="0"/>
                <a:ea typeface="ＭＳ Ｐゴシック" pitchFamily="34" charset="-128"/>
              </a:rPr>
              <a:t>English Language and Composition, English Literature and Composition</a:t>
            </a:r>
          </a:p>
          <a:p>
            <a:pPr marL="457200" indent="-457200">
              <a:spcAft>
                <a:spcPts val="1200"/>
              </a:spcAft>
              <a:buClr>
                <a:srgbClr val="6FB867"/>
              </a:buClr>
              <a:buFont typeface="Arial" pitchFamily="34" charset="0"/>
              <a:buChar char="•"/>
              <a:defRPr/>
            </a:pPr>
            <a:r>
              <a:rPr lang="en-US" sz="1600" b="1" dirty="0" smtClean="0">
                <a:solidFill>
                  <a:srgbClr val="375669"/>
                </a:solidFill>
                <a:latin typeface="Calibri" pitchFamily="34" charset="0"/>
                <a:ea typeface="ＭＳ Ｐゴシック" pitchFamily="34" charset="-128"/>
              </a:rPr>
              <a:t>History and Social Sciences: </a:t>
            </a:r>
            <a:r>
              <a:rPr lang="en-US" sz="1600" dirty="0" smtClean="0">
                <a:solidFill>
                  <a:srgbClr val="375669"/>
                </a:solidFill>
                <a:latin typeface="Calibri" pitchFamily="34" charset="0"/>
                <a:ea typeface="ＭＳ Ｐゴシック" pitchFamily="34" charset="-128"/>
              </a:rPr>
              <a:t>European History, Psychology, United States Government and Politics</a:t>
            </a:r>
          </a:p>
          <a:p>
            <a:pPr marL="457200" indent="-457200">
              <a:spcAft>
                <a:spcPts val="1200"/>
              </a:spcAft>
              <a:buClr>
                <a:srgbClr val="6FB867"/>
              </a:buClr>
              <a:buFont typeface="Arial" pitchFamily="34" charset="0"/>
              <a:buChar char="•"/>
              <a:defRPr/>
            </a:pPr>
            <a:r>
              <a:rPr lang="en-US" sz="1600" b="1" dirty="0" smtClean="0">
                <a:solidFill>
                  <a:srgbClr val="375669"/>
                </a:solidFill>
                <a:latin typeface="Calibri" pitchFamily="34" charset="0"/>
                <a:ea typeface="ＭＳ Ｐゴシック" pitchFamily="34" charset="-128"/>
              </a:rPr>
              <a:t>Mathematics and Computer Science: </a:t>
            </a:r>
            <a:r>
              <a:rPr lang="en-US" sz="1600" dirty="0" smtClean="0">
                <a:solidFill>
                  <a:srgbClr val="375669"/>
                </a:solidFill>
                <a:latin typeface="Calibri" pitchFamily="34" charset="0"/>
                <a:ea typeface="ＭＳ Ｐゴシック" pitchFamily="34" charset="-128"/>
              </a:rPr>
              <a:t>Calculus AB, Statistics</a:t>
            </a:r>
          </a:p>
          <a:p>
            <a:pPr marL="457200" indent="-457200">
              <a:spcAft>
                <a:spcPts val="1200"/>
              </a:spcAft>
              <a:buClr>
                <a:srgbClr val="6FB867"/>
              </a:buClr>
              <a:buFont typeface="Arial" pitchFamily="34" charset="0"/>
              <a:buChar char="•"/>
              <a:defRPr/>
            </a:pPr>
            <a:r>
              <a:rPr lang="en-US" sz="1600" b="1" dirty="0" smtClean="0">
                <a:solidFill>
                  <a:srgbClr val="375669"/>
                </a:solidFill>
                <a:latin typeface="Calibri" pitchFamily="34" charset="0"/>
                <a:ea typeface="ＭＳ Ｐゴシック" pitchFamily="34" charset="-128"/>
              </a:rPr>
              <a:t>Sciences: </a:t>
            </a:r>
            <a:r>
              <a:rPr lang="en-US" sz="1600" dirty="0" smtClean="0">
                <a:solidFill>
                  <a:srgbClr val="375669"/>
                </a:solidFill>
                <a:latin typeface="Calibri" pitchFamily="34" charset="0"/>
                <a:ea typeface="ＭＳ Ｐゴシック" pitchFamily="34" charset="-128"/>
              </a:rPr>
              <a:t>Biology, Physics 1</a:t>
            </a:r>
          </a:p>
          <a:p>
            <a:pPr marL="457200" indent="-457200">
              <a:spcAft>
                <a:spcPts val="1200"/>
              </a:spcAft>
              <a:buClr>
                <a:srgbClr val="6FB867"/>
              </a:buClr>
              <a:buFont typeface="Arial" pitchFamily="34" charset="0"/>
              <a:buChar char="•"/>
              <a:defRPr/>
            </a:pPr>
            <a:r>
              <a:rPr lang="en-US" sz="1600" b="1" dirty="0" smtClean="0">
                <a:solidFill>
                  <a:srgbClr val="375669"/>
                </a:solidFill>
                <a:latin typeface="Calibri" pitchFamily="34" charset="0"/>
                <a:ea typeface="ＭＳ Ｐゴシック" pitchFamily="34" charset="-128"/>
              </a:rPr>
              <a:t>Music:</a:t>
            </a:r>
            <a:r>
              <a:rPr lang="en-US" sz="1600" dirty="0" smtClean="0">
                <a:solidFill>
                  <a:srgbClr val="375669"/>
                </a:solidFill>
                <a:latin typeface="Calibri" pitchFamily="34" charset="0"/>
                <a:ea typeface="ＭＳ Ｐゴシック" pitchFamily="34" charset="-128"/>
              </a:rPr>
              <a:t> Music Theory</a:t>
            </a:r>
          </a:p>
          <a:p>
            <a:pPr marL="457200" indent="-457200">
              <a:spcAft>
                <a:spcPts val="1200"/>
              </a:spcAft>
              <a:buClr>
                <a:srgbClr val="6FB867"/>
              </a:buClr>
              <a:buFont typeface="Arial" pitchFamily="34" charset="0"/>
              <a:buChar char="•"/>
              <a:defRPr/>
            </a:pPr>
            <a:r>
              <a:rPr lang="en-US" sz="1600" b="1" dirty="0" smtClean="0">
                <a:solidFill>
                  <a:srgbClr val="375669"/>
                </a:solidFill>
                <a:latin typeface="Calibri" pitchFamily="34" charset="0"/>
                <a:ea typeface="ＭＳ Ｐゴシック" pitchFamily="34" charset="-128"/>
              </a:rPr>
              <a:t>Foreign</a:t>
            </a:r>
            <a:r>
              <a:rPr lang="en-US" sz="1600" dirty="0" smtClean="0">
                <a:solidFill>
                  <a:srgbClr val="375669"/>
                </a:solidFill>
                <a:latin typeface="Calibri" pitchFamily="34" charset="0"/>
                <a:ea typeface="ＭＳ Ｐゴシック" pitchFamily="34" charset="-128"/>
              </a:rPr>
              <a:t> Language: AP Spanish</a:t>
            </a:r>
          </a:p>
          <a:p>
            <a:pPr marL="0" indent="0">
              <a:spcAft>
                <a:spcPts val="1200"/>
              </a:spcAft>
              <a:buClr>
                <a:srgbClr val="6FB867"/>
              </a:buClr>
              <a:defRPr/>
            </a:pPr>
            <a:endParaRPr lang="en-US" sz="1600" dirty="0">
              <a:solidFill>
                <a:srgbClr val="375669"/>
              </a:solidFill>
              <a:latin typeface="Calibri" pitchFamily="34" charset="0"/>
              <a:ea typeface="ＭＳ Ｐゴシック" pitchFamily="34" charset="-128"/>
            </a:endParaRPr>
          </a:p>
        </p:txBody>
      </p:sp>
      <p:sp>
        <p:nvSpPr>
          <p:cNvPr id="16386" name="Title 7"/>
          <p:cNvSpPr>
            <a:spLocks noGrp="1"/>
          </p:cNvSpPr>
          <p:nvPr>
            <p:ph type="title"/>
          </p:nvPr>
        </p:nvSpPr>
        <p:spPr>
          <a:xfrm>
            <a:off x="0" y="457200"/>
            <a:ext cx="9220200" cy="685800"/>
          </a:xfrm>
        </p:spPr>
        <p:txBody>
          <a:bodyPr/>
          <a:lstStyle/>
          <a:p>
            <a:pPr>
              <a:defRPr/>
            </a:pPr>
            <a:r>
              <a:rPr lang="en-US" dirty="0" smtClean="0">
                <a:solidFill>
                  <a:schemeClr val="accent6"/>
                </a:solidFill>
                <a:ea typeface="ＭＳ Ｐゴシック" pitchFamily="34" charset="-128"/>
              </a:rPr>
              <a:t>Our AP</a:t>
            </a:r>
            <a:r>
              <a:rPr lang="en-US" baseline="30000" dirty="0" smtClean="0">
                <a:solidFill>
                  <a:schemeClr val="accent6"/>
                </a:solidFill>
                <a:ea typeface="ＭＳ Ｐゴシック" pitchFamily="34" charset="-128"/>
              </a:rPr>
              <a:t>®</a:t>
            </a:r>
            <a:r>
              <a:rPr lang="en-US" dirty="0" smtClean="0">
                <a:solidFill>
                  <a:schemeClr val="accent6"/>
                </a:solidFill>
                <a:ea typeface="ＭＳ Ｐゴシック" pitchFamily="34" charset="-128"/>
              </a:rPr>
              <a:t> Courses</a:t>
            </a:r>
            <a:endParaRPr dirty="0" smtClean="0">
              <a:solidFill>
                <a:schemeClr val="accent6"/>
              </a:solidFill>
              <a:ea typeface="ＭＳ Ｐゴシック" pitchFamily="34" charset="-128"/>
            </a:endParaRPr>
          </a:p>
        </p:txBody>
      </p:sp>
      <p:sp>
        <p:nvSpPr>
          <p:cNvPr id="16387" name="TextBox 4"/>
          <p:cNvSpPr txBox="1">
            <a:spLocks noChangeArrowheads="1"/>
          </p:cNvSpPr>
          <p:nvPr/>
        </p:nvSpPr>
        <p:spPr bwMode="auto">
          <a:xfrm>
            <a:off x="2355850" y="1320800"/>
            <a:ext cx="184150"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3" name="Content Placeholder 8"/>
          <p:cNvSpPr>
            <a:spLocks noGrp="1"/>
          </p:cNvSpPr>
          <p:nvPr>
            <p:ph sz="quarter" idx="11"/>
          </p:nvPr>
        </p:nvSpPr>
        <p:spPr bwMode="auto">
          <a:xfrm>
            <a:off x="838200" y="1524000"/>
            <a:ext cx="754380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Clr>
                <a:srgbClr val="6FB867"/>
              </a:buClr>
              <a:buFont typeface="Arial" pitchFamily="34" charset="0"/>
              <a:buChar char="•"/>
              <a:defRPr/>
            </a:pPr>
            <a:r>
              <a:rPr lang="en-US" dirty="0" smtClean="0">
                <a:ea typeface="ＭＳ Ｐゴシック" pitchFamily="34" charset="-128"/>
              </a:rPr>
              <a:t>The exam fee for 2018 is $94 per exam.</a:t>
            </a:r>
          </a:p>
          <a:p>
            <a:pPr marL="457200" indent="-457200">
              <a:buClr>
                <a:srgbClr val="6FB867"/>
              </a:buClr>
              <a:defRPr/>
            </a:pPr>
            <a:endParaRPr lang="en-US" dirty="0" smtClean="0">
              <a:ea typeface="ＭＳ Ｐゴシック" pitchFamily="34" charset="-128"/>
            </a:endParaRPr>
          </a:p>
          <a:p>
            <a:pPr marL="457200" indent="-457200">
              <a:buClr>
                <a:srgbClr val="6FB867"/>
              </a:buClr>
              <a:buFont typeface="Arial" pitchFamily="34" charset="0"/>
              <a:buChar char="•"/>
              <a:defRPr/>
            </a:pPr>
            <a:r>
              <a:rPr lang="en-US" dirty="0" smtClean="0">
                <a:solidFill>
                  <a:srgbClr val="375669"/>
                </a:solidFill>
                <a:ea typeface="ＭＳ Ｐゴシック" pitchFamily="34" charset="-128"/>
              </a:rPr>
              <a:t>Assistance is available for eligible students with financial need:</a:t>
            </a:r>
          </a:p>
          <a:p>
            <a:pPr marL="685800" lvl="1" indent="-228600">
              <a:buClr>
                <a:srgbClr val="375669"/>
              </a:buClr>
              <a:buFont typeface="Arial" pitchFamily="34" charset="0"/>
              <a:buChar char="•"/>
              <a:defRPr/>
            </a:pPr>
            <a:r>
              <a:rPr lang="en-US" dirty="0" smtClean="0">
                <a:solidFill>
                  <a:srgbClr val="375669"/>
                </a:solidFill>
                <a:ea typeface="ＭＳ Ｐゴシック" pitchFamily="34" charset="-128"/>
              </a:rPr>
              <a:t>The College Board offers a $30 fee reduction per exam for eligible students with financial need.</a:t>
            </a:r>
          </a:p>
          <a:p>
            <a:pPr marL="685800" lvl="1" indent="-228600">
              <a:buClr>
                <a:srgbClr val="375669"/>
              </a:buClr>
              <a:buFont typeface="Arial" pitchFamily="34" charset="0"/>
              <a:buChar char="•"/>
              <a:defRPr/>
            </a:pPr>
            <a:r>
              <a:rPr lang="en-US" i="1" dirty="0" smtClean="0">
                <a:solidFill>
                  <a:srgbClr val="375669"/>
                </a:solidFill>
                <a:ea typeface="ＭＳ Ｐゴシック" pitchFamily="34" charset="-128"/>
              </a:rPr>
              <a:t>The federal government will offer a fee reduction as well. </a:t>
            </a:r>
          </a:p>
          <a:p>
            <a:pPr marL="685800" lvl="1" indent="-228600">
              <a:buClr>
                <a:srgbClr val="375669"/>
              </a:buClr>
              <a:buFont typeface="Arial" pitchFamily="34" charset="0"/>
              <a:buChar char="•"/>
              <a:defRPr/>
            </a:pPr>
            <a:r>
              <a:rPr lang="en-US" i="1" dirty="0" smtClean="0">
                <a:solidFill>
                  <a:srgbClr val="375669"/>
                </a:solidFill>
                <a:ea typeface="ＭＳ Ｐゴシック" pitchFamily="34" charset="-128"/>
              </a:rPr>
              <a:t>Currently we are unsure of any reduction that state might offer.</a:t>
            </a:r>
          </a:p>
          <a:p>
            <a:pPr marL="685800" lvl="1" indent="-228600">
              <a:buClr>
                <a:srgbClr val="375669"/>
              </a:buClr>
              <a:buFont typeface="Arial" pitchFamily="34" charset="0"/>
              <a:buChar char="•"/>
              <a:defRPr/>
            </a:pPr>
            <a:endParaRPr lang="en-US" i="1" dirty="0" smtClean="0">
              <a:solidFill>
                <a:srgbClr val="375669"/>
              </a:solidFill>
              <a:ea typeface="ＭＳ Ｐゴシック" pitchFamily="34" charset="-128"/>
            </a:endParaRPr>
          </a:p>
          <a:p>
            <a:pPr marL="0" indent="0">
              <a:buClr>
                <a:srgbClr val="6FB867"/>
              </a:buClr>
              <a:buFont typeface="Arial" charset="0"/>
              <a:buChar char="•"/>
            </a:pPr>
            <a:endParaRPr sz="1500" dirty="0">
              <a:latin typeface="Calibri" charset="0"/>
              <a:ea typeface="ＭＳ Ｐゴシック" charset="0"/>
              <a:cs typeface="ＭＳ Ｐゴシック" charset="0"/>
            </a:endParaRPr>
          </a:p>
        </p:txBody>
      </p:sp>
      <p:sp>
        <p:nvSpPr>
          <p:cNvPr id="33794" name="Title 7"/>
          <p:cNvSpPr>
            <a:spLocks noGrp="1"/>
          </p:cNvSpPr>
          <p:nvPr>
            <p:ph type="title"/>
          </p:nvPr>
        </p:nvSpPr>
        <p:spPr>
          <a:xfrm>
            <a:off x="0" y="457200"/>
            <a:ext cx="9220200" cy="685800"/>
          </a:xfrm>
        </p:spPr>
        <p:txBody>
          <a:bodyPr/>
          <a:lstStyle/>
          <a:p>
            <a:pPr>
              <a:defRPr/>
            </a:pPr>
            <a:r>
              <a:rPr lang="en-US" dirty="0" smtClean="0">
                <a:solidFill>
                  <a:schemeClr val="accent6"/>
                </a:solidFill>
                <a:ea typeface="ＭＳ Ｐゴシック" pitchFamily="34" charset="-128"/>
              </a:rPr>
              <a:t>AP</a:t>
            </a:r>
            <a:r>
              <a:rPr lang="en-US" baseline="30000" dirty="0" smtClean="0">
                <a:solidFill>
                  <a:schemeClr val="accent6"/>
                </a:solidFill>
                <a:ea typeface="ＭＳ Ｐゴシック" pitchFamily="34" charset="-128"/>
              </a:rPr>
              <a:t>®</a:t>
            </a:r>
            <a:r>
              <a:rPr lang="en-US" dirty="0" smtClean="0">
                <a:solidFill>
                  <a:schemeClr val="accent6"/>
                </a:solidFill>
                <a:ea typeface="ＭＳ Ｐゴシック" pitchFamily="34" charset="-128"/>
              </a:rPr>
              <a:t> Exam Fees</a:t>
            </a:r>
            <a:endParaRPr dirty="0" smtClean="0">
              <a:solidFill>
                <a:schemeClr val="accent6"/>
              </a:solidFill>
              <a:ea typeface="ＭＳ Ｐゴシック" pitchFamily="34" charset="-128"/>
            </a:endParaRPr>
          </a:p>
        </p:txBody>
      </p:sp>
      <p:sp>
        <p:nvSpPr>
          <p:cNvPr id="33795" name="TextBox 4"/>
          <p:cNvSpPr txBox="1">
            <a:spLocks noChangeArrowheads="1"/>
          </p:cNvSpPr>
          <p:nvPr/>
        </p:nvSpPr>
        <p:spPr bwMode="auto">
          <a:xfrm>
            <a:off x="2355850" y="1320800"/>
            <a:ext cx="184150"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3" name="Content Placeholder 8"/>
          <p:cNvSpPr>
            <a:spLocks noGrp="1"/>
          </p:cNvSpPr>
          <p:nvPr>
            <p:ph sz="quarter" idx="11"/>
          </p:nvPr>
        </p:nvSpPr>
        <p:spPr bwMode="auto">
          <a:xfrm>
            <a:off x="914400" y="1371600"/>
            <a:ext cx="716280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spcAft>
                <a:spcPts val="1200"/>
              </a:spcAft>
              <a:buClr>
                <a:srgbClr val="6FB867"/>
              </a:buClr>
              <a:buFont typeface="Arial" pitchFamily="34" charset="0"/>
              <a:buChar char="•"/>
              <a:defRPr/>
            </a:pPr>
            <a:r>
              <a:rPr lang="en-US" dirty="0" smtClean="0">
                <a:latin typeface="Calibri" pitchFamily="34" charset="0"/>
                <a:ea typeface="ＭＳ Ｐゴシック" pitchFamily="34" charset="-128"/>
              </a:rPr>
              <a:t>258 exams were taken </a:t>
            </a:r>
            <a:r>
              <a:rPr lang="en-US" dirty="0" smtClean="0">
                <a:solidFill>
                  <a:srgbClr val="375669"/>
                </a:solidFill>
                <a:latin typeface="Calibri" pitchFamily="34" charset="0"/>
                <a:ea typeface="ＭＳ Ｐゴシック" pitchFamily="34" charset="-128"/>
              </a:rPr>
              <a:t>last year.</a:t>
            </a:r>
          </a:p>
          <a:p>
            <a:pPr marL="457200" indent="-457200">
              <a:spcAft>
                <a:spcPts val="1200"/>
              </a:spcAft>
              <a:buClr>
                <a:srgbClr val="6FB867"/>
              </a:buClr>
              <a:buFont typeface="Arial" pitchFamily="34" charset="0"/>
              <a:buChar char="•"/>
              <a:defRPr/>
            </a:pPr>
            <a:r>
              <a:rPr lang="en-US" dirty="0" smtClean="0">
                <a:latin typeface="Calibri" pitchFamily="34" charset="0"/>
                <a:ea typeface="ＭＳ Ｐゴシック" pitchFamily="34" charset="-128"/>
              </a:rPr>
              <a:t>We have continued to add AP courses over the last 4 years and are looking to add more AP courses in the future.  </a:t>
            </a:r>
          </a:p>
          <a:p>
            <a:pPr marL="457200" indent="-457200">
              <a:spcAft>
                <a:spcPts val="1200"/>
              </a:spcAft>
              <a:buClr>
                <a:srgbClr val="6FB867"/>
              </a:buClr>
              <a:buFont typeface="Arial" pitchFamily="34" charset="0"/>
              <a:buChar char="•"/>
              <a:defRPr/>
            </a:pPr>
            <a:r>
              <a:rPr lang="en-US" dirty="0" smtClean="0">
                <a:latin typeface="Calibri" pitchFamily="34" charset="0"/>
                <a:ea typeface="ＭＳ Ｐゴシック" pitchFamily="34" charset="-128"/>
              </a:rPr>
              <a:t>We look for future expansion in World Languages, Social Studies and Science</a:t>
            </a:r>
          </a:p>
          <a:p>
            <a:pPr marL="457200" indent="-457200">
              <a:spcAft>
                <a:spcPts val="1200"/>
              </a:spcAft>
              <a:buClr>
                <a:srgbClr val="6FB867"/>
              </a:buClr>
              <a:buFont typeface="Arial" pitchFamily="34" charset="0"/>
              <a:buChar char="•"/>
              <a:defRPr/>
            </a:pPr>
            <a:r>
              <a:rPr lang="en-US" dirty="0" smtClean="0">
                <a:latin typeface="Calibri" pitchFamily="34" charset="0"/>
                <a:ea typeface="ＭＳ Ｐゴシック" pitchFamily="34" charset="-128"/>
              </a:rPr>
              <a:t>We are continually improving supports for our AP students: A summer institute, specific seminars, online help, etc.</a:t>
            </a:r>
          </a:p>
        </p:txBody>
      </p:sp>
      <p:sp>
        <p:nvSpPr>
          <p:cNvPr id="16386" name="Title 7"/>
          <p:cNvSpPr>
            <a:spLocks noGrp="1"/>
          </p:cNvSpPr>
          <p:nvPr>
            <p:ph type="title"/>
          </p:nvPr>
        </p:nvSpPr>
        <p:spPr>
          <a:xfrm>
            <a:off x="0" y="457200"/>
            <a:ext cx="9220200" cy="685800"/>
          </a:xfrm>
        </p:spPr>
        <p:txBody>
          <a:bodyPr/>
          <a:lstStyle/>
          <a:p>
            <a:pPr>
              <a:defRPr/>
            </a:pPr>
            <a:r>
              <a:rPr lang="en-US" dirty="0" smtClean="0">
                <a:solidFill>
                  <a:schemeClr val="accent6"/>
                </a:solidFill>
              </a:rPr>
              <a:t>AP</a:t>
            </a:r>
            <a:r>
              <a:rPr lang="en-US" baseline="30000" dirty="0" smtClean="0">
                <a:solidFill>
                  <a:schemeClr val="accent6"/>
                </a:solidFill>
                <a:ea typeface="ＭＳ Ｐゴシック" pitchFamily="34" charset="-128"/>
              </a:rPr>
              <a:t>®</a:t>
            </a:r>
            <a:r>
              <a:rPr lang="en-US" dirty="0" smtClean="0">
                <a:solidFill>
                  <a:schemeClr val="accent6"/>
                </a:solidFill>
              </a:rPr>
              <a:t> at Licking Heights</a:t>
            </a:r>
            <a:endParaRPr dirty="0">
              <a:solidFill>
                <a:schemeClr val="accent6"/>
              </a:solidFill>
              <a:ea typeface="ＭＳ Ｐゴシック" charset="0"/>
            </a:endParaRPr>
          </a:p>
        </p:txBody>
      </p:sp>
      <p:sp>
        <p:nvSpPr>
          <p:cNvPr id="18435" name="TextBox 4"/>
          <p:cNvSpPr txBox="1">
            <a:spLocks noChangeArrowheads="1"/>
          </p:cNvSpPr>
          <p:nvPr/>
        </p:nvSpPr>
        <p:spPr bwMode="auto">
          <a:xfrm>
            <a:off x="2355850" y="1320800"/>
            <a:ext cx="184150"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pPr>
              <a:buFont typeface="Arial" panose="020B0604020202020204" pitchFamily="34" charset="0"/>
              <a:buChar char="•"/>
            </a:pPr>
            <a:r>
              <a:rPr lang="en-US" sz="2800" dirty="0" smtClean="0"/>
              <a:t>We have a partnership with Columbus State</a:t>
            </a:r>
          </a:p>
          <a:p>
            <a:pPr marL="0" indent="0"/>
            <a:endParaRPr lang="en-US" sz="2800" dirty="0" smtClean="0"/>
          </a:p>
          <a:p>
            <a:pPr>
              <a:buFont typeface="Arial" panose="020B0604020202020204" pitchFamily="34" charset="0"/>
              <a:buChar char="•"/>
            </a:pPr>
            <a:r>
              <a:rPr lang="en-US" sz="2800" dirty="0" smtClean="0"/>
              <a:t>We currently offer History 1151 (American History before 1877) and History 1152 (American History after 1877)</a:t>
            </a:r>
          </a:p>
          <a:p>
            <a:pPr>
              <a:buFont typeface="Arial" panose="020B0604020202020204" pitchFamily="34" charset="0"/>
              <a:buChar char="•"/>
            </a:pPr>
            <a:endParaRPr lang="en-US" sz="2800" dirty="0"/>
          </a:p>
          <a:p>
            <a:pPr>
              <a:buFont typeface="Arial" panose="020B0604020202020204" pitchFamily="34" charset="0"/>
              <a:buChar char="•"/>
            </a:pPr>
            <a:r>
              <a:rPr lang="en-US" sz="2800" dirty="0" smtClean="0"/>
              <a:t>We plan to offer Math 1099 (developmental) and Math 1148 next year.</a:t>
            </a:r>
          </a:p>
          <a:p>
            <a:pPr>
              <a:buFont typeface="Arial" panose="020B0604020202020204" pitchFamily="34" charset="0"/>
              <a:buChar char="•"/>
            </a:pPr>
            <a:endParaRPr lang="en-US" dirty="0"/>
          </a:p>
        </p:txBody>
      </p:sp>
      <p:sp>
        <p:nvSpPr>
          <p:cNvPr id="3" name="Title 2"/>
          <p:cNvSpPr>
            <a:spLocks noGrp="1"/>
          </p:cNvSpPr>
          <p:nvPr>
            <p:ph type="title"/>
          </p:nvPr>
        </p:nvSpPr>
        <p:spPr/>
        <p:txBody>
          <a:bodyPr/>
          <a:lstStyle/>
          <a:p>
            <a:r>
              <a:rPr lang="en-US" dirty="0" smtClean="0">
                <a:solidFill>
                  <a:schemeClr val="accent6"/>
                </a:solidFill>
              </a:rPr>
              <a:t>CCP at Licking Heights</a:t>
            </a:r>
            <a:endParaRPr lang="en-US" dirty="0">
              <a:solidFill>
                <a:schemeClr val="accent6"/>
              </a:solidFill>
            </a:endParaRPr>
          </a:p>
        </p:txBody>
      </p:sp>
    </p:spTree>
    <p:extLst>
      <p:ext uri="{BB962C8B-B14F-4D97-AF65-F5344CB8AC3E}">
        <p14:creationId xmlns:p14="http://schemas.microsoft.com/office/powerpoint/2010/main" val="11872913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3" name="TextBox 4"/>
          <p:cNvSpPr txBox="1">
            <a:spLocks noChangeArrowheads="1"/>
          </p:cNvSpPr>
          <p:nvPr/>
        </p:nvSpPr>
        <p:spPr bwMode="auto">
          <a:xfrm>
            <a:off x="2355850" y="1320800"/>
            <a:ext cx="184150"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a:p>
        </p:txBody>
      </p:sp>
      <p:sp>
        <p:nvSpPr>
          <p:cNvPr id="8195" name="Content Placeholder 8"/>
          <p:cNvSpPr>
            <a:spLocks noGrp="1"/>
          </p:cNvSpPr>
          <p:nvPr>
            <p:ph sz="quarter" idx="11"/>
          </p:nvPr>
        </p:nvSpPr>
        <p:spPr bwMode="auto">
          <a:xfrm>
            <a:off x="1066800" y="1371600"/>
            <a:ext cx="708660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nSpc>
                <a:spcPct val="90000"/>
              </a:lnSpc>
            </a:pPr>
            <a:r>
              <a:rPr sz="2400" dirty="0" smtClean="0">
                <a:latin typeface="Calibri" pitchFamily="34" charset="0"/>
                <a:ea typeface="ＭＳ Ｐゴシック" charset="0"/>
                <a:cs typeface="ＭＳ Ｐゴシック" charset="0"/>
              </a:rPr>
              <a:t>Licking Heights High School is </a:t>
            </a:r>
            <a:r>
              <a:rPr sz="2400" dirty="0">
                <a:latin typeface="Calibri" pitchFamily="34" charset="0"/>
                <a:ea typeface="ＭＳ Ｐゴシック" charset="0"/>
                <a:cs typeface="ＭＳ Ｐゴシック" charset="0"/>
              </a:rPr>
              <a:t>committed to every student’s success.</a:t>
            </a:r>
          </a:p>
          <a:p>
            <a:pPr marL="0" indent="0">
              <a:lnSpc>
                <a:spcPct val="90000"/>
              </a:lnSpc>
              <a:defRPr/>
            </a:pPr>
            <a:endParaRPr lang="en-US" sz="2400" dirty="0" smtClean="0">
              <a:solidFill>
                <a:srgbClr val="375669"/>
              </a:solidFill>
              <a:latin typeface="Calibri" pitchFamily="34" charset="0"/>
              <a:ea typeface="ＭＳ Ｐゴシック" pitchFamily="34" charset="-128"/>
            </a:endParaRPr>
          </a:p>
          <a:p>
            <a:pPr marL="0" indent="0">
              <a:lnSpc>
                <a:spcPct val="90000"/>
              </a:lnSpc>
              <a:defRPr/>
            </a:pPr>
            <a:r>
              <a:rPr lang="en-US" sz="2400" dirty="0" smtClean="0">
                <a:solidFill>
                  <a:srgbClr val="375669"/>
                </a:solidFill>
                <a:latin typeface="Calibri" pitchFamily="34" charset="0"/>
                <a:ea typeface="ＭＳ Ｐゴシック" pitchFamily="34" charset="-128"/>
              </a:rPr>
              <a:t>We believe access to rigorous course work such as Advanced Placement® (AP®) and CCP plays an important role in that success.</a:t>
            </a:r>
          </a:p>
          <a:p>
            <a:pPr marL="0" indent="0">
              <a:lnSpc>
                <a:spcPct val="90000"/>
              </a:lnSpc>
              <a:defRPr/>
            </a:pPr>
            <a:endParaRPr lang="en-US" sz="2400" dirty="0">
              <a:solidFill>
                <a:srgbClr val="375669"/>
              </a:solidFill>
              <a:latin typeface="Calibri" pitchFamily="34" charset="0"/>
              <a:ea typeface="ＭＳ Ｐゴシック" pitchFamily="34" charset="-128"/>
            </a:endParaRPr>
          </a:p>
          <a:p>
            <a:pPr marL="0" indent="0">
              <a:lnSpc>
                <a:spcPct val="90000"/>
              </a:lnSpc>
              <a:defRPr/>
            </a:pPr>
            <a:r>
              <a:rPr lang="en-US" sz="2400" dirty="0" smtClean="0">
                <a:solidFill>
                  <a:srgbClr val="375669"/>
                </a:solidFill>
                <a:latin typeface="Calibri" pitchFamily="34" charset="0"/>
                <a:ea typeface="ＭＳ Ｐゴシック" pitchFamily="34" charset="-128"/>
              </a:rPr>
              <a:t>There are no pre-requisites for AP and all students are encouraged to challenge themselves.</a:t>
            </a:r>
          </a:p>
          <a:p>
            <a:pPr marL="0" indent="0">
              <a:lnSpc>
                <a:spcPct val="90000"/>
              </a:lnSpc>
              <a:defRPr/>
            </a:pPr>
            <a:endParaRPr lang="en-US" sz="2400" dirty="0" smtClean="0">
              <a:solidFill>
                <a:srgbClr val="375669"/>
              </a:solidFill>
              <a:latin typeface="Calibri" pitchFamily="34" charset="0"/>
              <a:ea typeface="ＭＳ Ｐゴシック" pitchFamily="34" charset="-128"/>
            </a:endParaRPr>
          </a:p>
          <a:p>
            <a:pPr marL="0" indent="0">
              <a:lnSpc>
                <a:spcPct val="90000"/>
              </a:lnSpc>
              <a:defRPr/>
            </a:pPr>
            <a:r>
              <a:rPr lang="en-US" sz="2400" dirty="0" smtClean="0">
                <a:solidFill>
                  <a:srgbClr val="375669"/>
                </a:solidFill>
                <a:latin typeface="Calibri" pitchFamily="34" charset="0"/>
                <a:ea typeface="ＭＳ Ｐゴシック" pitchFamily="34" charset="-128"/>
              </a:rPr>
              <a:t>CCP courses will have placement test requirements</a:t>
            </a:r>
          </a:p>
          <a:p>
            <a:pPr marL="0" indent="0">
              <a:lnSpc>
                <a:spcPct val="90000"/>
              </a:lnSpc>
              <a:defRPr/>
            </a:pPr>
            <a:endParaRPr lang="en-US" dirty="0" smtClean="0">
              <a:solidFill>
                <a:srgbClr val="375669"/>
              </a:solidFill>
              <a:latin typeface="Calibri" pitchFamily="34" charset="0"/>
              <a:ea typeface="ＭＳ Ｐゴシック" pitchFamily="34" charset="-128"/>
            </a:endParaRPr>
          </a:p>
        </p:txBody>
      </p:sp>
      <p:sp>
        <p:nvSpPr>
          <p:cNvPr id="8196" name="Title 7"/>
          <p:cNvSpPr>
            <a:spLocks noGrp="1"/>
          </p:cNvSpPr>
          <p:nvPr>
            <p:ph type="title"/>
          </p:nvPr>
        </p:nvSpPr>
        <p:spPr>
          <a:xfrm>
            <a:off x="0" y="457200"/>
            <a:ext cx="9220200" cy="685800"/>
          </a:xfrm>
        </p:spPr>
        <p:txBody>
          <a:bodyPr/>
          <a:lstStyle/>
          <a:p>
            <a:r>
              <a:rPr sz="3600" dirty="0" smtClean="0">
                <a:solidFill>
                  <a:schemeClr val="accent6"/>
                </a:solidFill>
                <a:latin typeface="Calibri" charset="0"/>
                <a:ea typeface="ＭＳ Ｐゴシック" charset="0"/>
              </a:rPr>
              <a:t>Welcome</a:t>
            </a:r>
            <a:endParaRPr sz="3600" dirty="0">
              <a:solidFill>
                <a:schemeClr val="accent6"/>
              </a:solidFill>
              <a:latin typeface="Calibri" charset="0"/>
              <a:ea typeface="ＭＳ Ｐゴシック"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Content Placeholder 8"/>
          <p:cNvSpPr>
            <a:spLocks noGrp="1"/>
          </p:cNvSpPr>
          <p:nvPr>
            <p:ph sz="quarter" idx="11"/>
          </p:nvPr>
        </p:nvSpPr>
        <p:spPr bwMode="auto">
          <a:xfrm>
            <a:off x="990600" y="1676400"/>
            <a:ext cx="7239000" cy="4114800"/>
          </a:xfrm>
          <a:ln>
            <a:miter lim="800000"/>
            <a:headEnd/>
            <a:tailEnd/>
          </a:ln>
        </p:spPr>
        <p:txBody>
          <a:bodyPr vert="horz" wrap="square" lIns="91440" tIns="45720" rIns="91440" bIns="45720" numCol="1" anchor="t" anchorCtr="0" compatLnSpc="1">
            <a:prstTxWarp prst="textNoShape">
              <a:avLst/>
            </a:prstTxWarp>
          </a:bodyPr>
          <a:lstStyle/>
          <a:p>
            <a:pPr>
              <a:buFont typeface="Wingdings" pitchFamily="-103" charset="2"/>
              <a:buNone/>
              <a:defRPr/>
            </a:pPr>
            <a:r>
              <a:rPr lang="en-US" dirty="0" smtClean="0">
                <a:solidFill>
                  <a:srgbClr val="375669"/>
                </a:solidFill>
              </a:rPr>
              <a:t>Our school offers these resources and programs to support our AP students:</a:t>
            </a:r>
            <a:endParaRPr lang="en-US" strike="sngStrike" dirty="0" smtClean="0">
              <a:solidFill>
                <a:srgbClr val="375669"/>
              </a:solidFill>
            </a:endParaRPr>
          </a:p>
          <a:p>
            <a:pPr lvl="1">
              <a:spcAft>
                <a:spcPts val="1800"/>
              </a:spcAft>
              <a:buClr>
                <a:srgbClr val="375669"/>
              </a:buClr>
              <a:buSzPct val="50000"/>
              <a:buFont typeface="Arial" charset="0"/>
              <a:buChar char="•"/>
              <a:defRPr/>
            </a:pPr>
            <a:r>
              <a:rPr lang="en-US" sz="2000" i="1" dirty="0" smtClean="0">
                <a:solidFill>
                  <a:srgbClr val="375669"/>
                </a:solidFill>
                <a:ea typeface="ＭＳ Ｐゴシック" charset="0"/>
              </a:rPr>
              <a:t>Summer Boot Camp to help enhance skills and answer questions</a:t>
            </a:r>
          </a:p>
          <a:p>
            <a:pPr lvl="1">
              <a:spcAft>
                <a:spcPts val="1800"/>
              </a:spcAft>
              <a:buClr>
                <a:srgbClr val="375669"/>
              </a:buClr>
              <a:buSzPct val="50000"/>
              <a:buFont typeface="Arial" charset="0"/>
              <a:buChar char="•"/>
              <a:defRPr/>
            </a:pPr>
            <a:r>
              <a:rPr lang="en-US" sz="2000" i="1" dirty="0" smtClean="0">
                <a:solidFill>
                  <a:srgbClr val="375669"/>
                </a:solidFill>
                <a:ea typeface="ＭＳ Ｐゴシック" charset="0"/>
              </a:rPr>
              <a:t>Practice tests in the spring</a:t>
            </a:r>
          </a:p>
          <a:p>
            <a:pPr lvl="1">
              <a:spcAft>
                <a:spcPts val="1800"/>
              </a:spcAft>
              <a:buClr>
                <a:srgbClr val="375669"/>
              </a:buClr>
              <a:buSzPct val="50000"/>
              <a:buFont typeface="Arial" charset="0"/>
              <a:buChar char="•"/>
              <a:defRPr/>
            </a:pPr>
            <a:r>
              <a:rPr lang="en-US" sz="2000" i="1" dirty="0" smtClean="0">
                <a:solidFill>
                  <a:srgbClr val="375669"/>
                </a:solidFill>
                <a:ea typeface="ＭＳ Ｐゴシック" charset="0"/>
              </a:rPr>
              <a:t>Online support through AP Central</a:t>
            </a:r>
          </a:p>
          <a:p>
            <a:pPr lvl="1">
              <a:spcAft>
                <a:spcPts val="1800"/>
              </a:spcAft>
              <a:buClr>
                <a:srgbClr val="375669"/>
              </a:buClr>
              <a:buSzPct val="50000"/>
              <a:buFont typeface="Arial" charset="0"/>
              <a:buChar char="•"/>
              <a:defRPr/>
            </a:pPr>
            <a:r>
              <a:rPr lang="en-US" sz="2000" i="1" dirty="0" smtClean="0">
                <a:solidFill>
                  <a:srgbClr val="375669"/>
                </a:solidFill>
                <a:ea typeface="ＭＳ Ｐゴシック" charset="0"/>
              </a:rPr>
              <a:t>Extra study sessions/content specific seminars</a:t>
            </a:r>
          </a:p>
          <a:p>
            <a:pPr lvl="1">
              <a:spcAft>
                <a:spcPts val="1800"/>
              </a:spcAft>
              <a:buClr>
                <a:srgbClr val="375669"/>
              </a:buClr>
              <a:buSzPct val="50000"/>
              <a:buFont typeface="Arial" charset="0"/>
              <a:buChar char="•"/>
              <a:defRPr/>
            </a:pPr>
            <a:r>
              <a:rPr lang="en-US" sz="2000" i="1" dirty="0" smtClean="0">
                <a:solidFill>
                  <a:srgbClr val="375669"/>
                </a:solidFill>
                <a:ea typeface="ＭＳ Ｐゴシック" charset="0"/>
              </a:rPr>
              <a:t>Email access to staff for periodic support </a:t>
            </a:r>
          </a:p>
          <a:p>
            <a:pPr lvl="1">
              <a:spcAft>
                <a:spcPts val="1800"/>
              </a:spcAft>
              <a:buClr>
                <a:srgbClr val="375669"/>
              </a:buClr>
              <a:buSzPct val="50000"/>
              <a:buFont typeface="Arial" charset="0"/>
              <a:buChar char="•"/>
              <a:defRPr/>
            </a:pPr>
            <a:endParaRPr sz="2000" i="1" dirty="0">
              <a:ea typeface="ＭＳ Ｐゴシック" charset="0"/>
            </a:endParaRPr>
          </a:p>
        </p:txBody>
      </p:sp>
      <p:sp>
        <p:nvSpPr>
          <p:cNvPr id="40962" name="Title 7"/>
          <p:cNvSpPr>
            <a:spLocks noGrp="1"/>
          </p:cNvSpPr>
          <p:nvPr>
            <p:ph type="title"/>
          </p:nvPr>
        </p:nvSpPr>
        <p:spPr>
          <a:xfrm>
            <a:off x="0" y="457200"/>
            <a:ext cx="9220200" cy="685800"/>
          </a:xfrm>
        </p:spPr>
        <p:txBody>
          <a:bodyPr/>
          <a:lstStyle/>
          <a:p>
            <a:pPr>
              <a:defRPr/>
            </a:pPr>
            <a:r>
              <a:rPr lang="en-US" dirty="0" smtClean="0">
                <a:solidFill>
                  <a:schemeClr val="accent6"/>
                </a:solidFill>
                <a:ea typeface="ＭＳ Ｐゴシック" pitchFamily="34" charset="-128"/>
              </a:rPr>
              <a:t>Our School Offers Support for AP</a:t>
            </a:r>
            <a:r>
              <a:rPr lang="en-US" baseline="30000" dirty="0" smtClean="0">
                <a:solidFill>
                  <a:schemeClr val="accent6"/>
                </a:solidFill>
                <a:ea typeface="ＭＳ Ｐゴシック" pitchFamily="34" charset="-128"/>
              </a:rPr>
              <a:t>®</a:t>
            </a:r>
            <a:r>
              <a:rPr lang="en-US" dirty="0" smtClean="0">
                <a:solidFill>
                  <a:schemeClr val="accent6"/>
                </a:solidFill>
                <a:ea typeface="ＭＳ Ｐゴシック" pitchFamily="34" charset="-128"/>
              </a:rPr>
              <a:t> Students</a:t>
            </a:r>
            <a:endParaRPr dirty="0" smtClean="0">
              <a:solidFill>
                <a:schemeClr val="accent6"/>
              </a:solidFill>
              <a:ea typeface="ＭＳ Ｐゴシック" pitchFamily="34" charset="-128"/>
            </a:endParaRPr>
          </a:p>
        </p:txBody>
      </p:sp>
      <p:sp>
        <p:nvSpPr>
          <p:cNvPr id="41987" name="TextBox 4"/>
          <p:cNvSpPr txBox="1">
            <a:spLocks noChangeArrowheads="1"/>
          </p:cNvSpPr>
          <p:nvPr/>
        </p:nvSpPr>
        <p:spPr bwMode="auto">
          <a:xfrm>
            <a:off x="2355850" y="1320800"/>
            <a:ext cx="184150"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8129" name="Picture 3" descr="image_title_2.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438400"/>
            <a:ext cx="9144000" cy="1987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17" name="Title 4"/>
          <p:cNvSpPr>
            <a:spLocks noGrp="1"/>
          </p:cNvSpPr>
          <p:nvPr>
            <p:ph type="title"/>
          </p:nvPr>
        </p:nvSpPr>
        <p:spPr/>
        <p:txBody>
          <a:bodyPr anchor="ctr"/>
          <a:lstStyle/>
          <a:p>
            <a:pPr>
              <a:defRPr/>
            </a:pPr>
            <a:r>
              <a:rPr sz="3600" dirty="0">
                <a:solidFill>
                  <a:schemeClr val="accent6"/>
                </a:solidFill>
              </a:rPr>
              <a:t>Next Steps: Help Your </a:t>
            </a:r>
            <a:r>
              <a:rPr sz="3600" dirty="0" smtClean="0">
                <a:solidFill>
                  <a:schemeClr val="accent6"/>
                </a:solidFill>
              </a:rPr>
              <a:t>Child</a:t>
            </a:r>
            <a:br>
              <a:rPr sz="3600" dirty="0" smtClean="0">
                <a:solidFill>
                  <a:schemeClr val="accent6"/>
                </a:solidFill>
              </a:rPr>
            </a:br>
            <a:r>
              <a:rPr sz="3600" dirty="0" smtClean="0">
                <a:solidFill>
                  <a:schemeClr val="accent6"/>
                </a:solidFill>
              </a:rPr>
              <a:t>Make </a:t>
            </a:r>
            <a:r>
              <a:rPr sz="3600" dirty="0">
                <a:solidFill>
                  <a:schemeClr val="accent6"/>
                </a:solidFill>
              </a:rPr>
              <a:t>the Best </a:t>
            </a:r>
            <a:r>
              <a:rPr sz="3600" dirty="0" smtClean="0">
                <a:solidFill>
                  <a:schemeClr val="accent6"/>
                </a:solidFill>
              </a:rPr>
              <a:t>Choices</a:t>
            </a:r>
            <a:endParaRPr sz="2400" b="0" dirty="0">
              <a:solidFill>
                <a:schemeClr val="accent6"/>
              </a:solidFill>
              <a:ea typeface="ＭＳ Ｐゴシック"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7" name="Content Placeholder 8"/>
          <p:cNvSpPr>
            <a:spLocks noGrp="1"/>
          </p:cNvSpPr>
          <p:nvPr>
            <p:ph sz="quarter" idx="11"/>
          </p:nvPr>
        </p:nvSpPr>
        <p:spPr bwMode="auto">
          <a:xfrm>
            <a:off x="685800" y="1447800"/>
            <a:ext cx="784860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defRPr/>
            </a:pPr>
            <a:r>
              <a:rPr lang="en-US" sz="1400" dirty="0" smtClean="0">
                <a:ea typeface="ＭＳ Ｐゴシック" pitchFamily="34" charset="-128"/>
              </a:rPr>
              <a:t>Help your child prepare to talk to a teacher or counselor about AP.  Here are some questions to encourage your child to think about:</a:t>
            </a:r>
            <a:br>
              <a:rPr lang="en-US" sz="1400" dirty="0" smtClean="0">
                <a:ea typeface="ＭＳ Ｐゴシック" pitchFamily="34" charset="-128"/>
              </a:rPr>
            </a:br>
            <a:endParaRPr lang="en-US" sz="1400" dirty="0" smtClean="0">
              <a:ea typeface="ＭＳ Ｐゴシック" pitchFamily="34" charset="-128"/>
            </a:endParaRPr>
          </a:p>
          <a:p>
            <a:pPr marL="0" indent="0">
              <a:defRPr/>
            </a:pPr>
            <a:r>
              <a:rPr lang="en-US" sz="1400" b="1" dirty="0" smtClean="0">
                <a:ea typeface="ＭＳ Ｐゴシック" pitchFamily="34" charset="-128"/>
              </a:rPr>
              <a:t>What AP/CCP course is right for me? </a:t>
            </a:r>
          </a:p>
          <a:p>
            <a:pPr marL="0" indent="0">
              <a:defRPr/>
            </a:pPr>
            <a:r>
              <a:rPr lang="en-US" sz="1400" dirty="0" smtClean="0">
                <a:ea typeface="ＭＳ Ｐゴシック" pitchFamily="34" charset="-128"/>
              </a:rPr>
              <a:t>Discuss with your parents the courses that you signed up for and why you think those would be a good fit.</a:t>
            </a:r>
          </a:p>
          <a:p>
            <a:pPr marL="228600" indent="-228600">
              <a:buClr>
                <a:srgbClr val="6FB867"/>
              </a:buClr>
              <a:buFont typeface="Arial" pitchFamily="34" charset="0"/>
              <a:buChar char="•"/>
              <a:defRPr/>
            </a:pPr>
            <a:r>
              <a:rPr lang="en-US" sz="1400" dirty="0" smtClean="0">
                <a:ea typeface="ＭＳ Ｐゴシック" pitchFamily="34" charset="-128"/>
              </a:rPr>
              <a:t>Which courses do you enjoy most in school? In which subjects do you excel?</a:t>
            </a:r>
          </a:p>
          <a:p>
            <a:pPr marL="228600" indent="-228600">
              <a:buClr>
                <a:srgbClr val="6FB867"/>
              </a:buClr>
              <a:buFont typeface="Arial" pitchFamily="34" charset="0"/>
              <a:buChar char="•"/>
              <a:defRPr/>
            </a:pPr>
            <a:r>
              <a:rPr lang="en-US" sz="1400" dirty="0" smtClean="0">
                <a:ea typeface="ＭＳ Ｐゴシック" pitchFamily="34" charset="-128"/>
              </a:rPr>
              <a:t>What college majors are you considering? What careers excite you?</a:t>
            </a:r>
          </a:p>
          <a:p>
            <a:pPr marL="0" indent="0">
              <a:buClr>
                <a:srgbClr val="6FB867"/>
              </a:buClr>
              <a:defRPr/>
            </a:pPr>
            <a:r>
              <a:rPr lang="en-US" sz="1400" dirty="0" smtClean="0">
                <a:ea typeface="ＭＳ Ｐゴシック" pitchFamily="34" charset="-128"/>
              </a:rPr>
              <a:t/>
            </a:r>
            <a:br>
              <a:rPr lang="en-US" sz="1400" dirty="0" smtClean="0">
                <a:ea typeface="ＭＳ Ｐゴシック" pitchFamily="34" charset="-128"/>
              </a:rPr>
            </a:br>
            <a:r>
              <a:rPr lang="en-US" sz="1400" dirty="0" smtClean="0">
                <a:ea typeface="ＭＳ Ｐゴシック" pitchFamily="34" charset="-128"/>
              </a:rPr>
              <a:t>Ask your counselor or teacher the following questions:</a:t>
            </a:r>
          </a:p>
          <a:p>
            <a:pPr marL="228600" indent="-228600">
              <a:buClr>
                <a:srgbClr val="6FB867"/>
              </a:buClr>
              <a:buFont typeface="Arial" pitchFamily="34" charset="0"/>
              <a:buChar char="•"/>
              <a:defRPr/>
            </a:pPr>
            <a:r>
              <a:rPr lang="en-US" sz="1400" dirty="0" smtClean="0">
                <a:ea typeface="ＭＳ Ｐゴシック" pitchFamily="34" charset="-128"/>
              </a:rPr>
              <a:t>In which AP/CCP courses at our school am I likely to do well?</a:t>
            </a:r>
          </a:p>
          <a:p>
            <a:pPr marL="228600" indent="-228600">
              <a:buClr>
                <a:srgbClr val="6FB867"/>
              </a:buClr>
              <a:buFont typeface="Arial" pitchFamily="34" charset="0"/>
              <a:buChar char="•"/>
              <a:defRPr/>
            </a:pPr>
            <a:r>
              <a:rPr lang="en-US" sz="1400" dirty="0" smtClean="0">
                <a:ea typeface="ＭＳ Ｐゴシック" pitchFamily="34" charset="-128"/>
              </a:rPr>
              <a:t>Are there other courses that can help me succeed in AP/CCP or prepare me for college and careers?</a:t>
            </a:r>
          </a:p>
          <a:p>
            <a:pPr marL="0" indent="0">
              <a:defRPr/>
            </a:pPr>
            <a:r>
              <a:rPr lang="en-US" sz="1400" b="1" dirty="0" smtClean="0">
                <a:ea typeface="ＭＳ Ｐゴシック" pitchFamily="34" charset="-128"/>
              </a:rPr>
              <a:t/>
            </a:r>
            <a:br>
              <a:rPr lang="en-US" sz="1400" b="1" dirty="0" smtClean="0">
                <a:ea typeface="ＭＳ Ｐゴシック" pitchFamily="34" charset="-128"/>
              </a:rPr>
            </a:br>
            <a:r>
              <a:rPr lang="en-US" sz="1400" b="1" dirty="0" smtClean="0">
                <a:ea typeface="ＭＳ Ｐゴシック" pitchFamily="34" charset="-128"/>
              </a:rPr>
              <a:t>What steps do I need to take? </a:t>
            </a:r>
          </a:p>
          <a:p>
            <a:pPr marL="228600" indent="-228600">
              <a:buClr>
                <a:srgbClr val="6FB867"/>
              </a:buClr>
              <a:buFont typeface="Arial" pitchFamily="34" charset="0"/>
              <a:buChar char="•"/>
              <a:defRPr/>
            </a:pPr>
            <a:r>
              <a:rPr lang="en-US" sz="1400" dirty="0" smtClean="0">
                <a:ea typeface="ＭＳ Ｐゴシック" pitchFamily="34" charset="-128"/>
              </a:rPr>
              <a:t>Speak to other students who are currently in AP/CCP courses, or talk to the teacher.</a:t>
            </a:r>
          </a:p>
          <a:p>
            <a:pPr marL="228600" indent="-228600">
              <a:buClr>
                <a:srgbClr val="6FB867"/>
              </a:buClr>
              <a:buFont typeface="Arial" pitchFamily="34" charset="0"/>
              <a:buChar char="•"/>
              <a:defRPr/>
            </a:pPr>
            <a:r>
              <a:rPr lang="en-US" sz="1400" dirty="0" smtClean="0">
                <a:ea typeface="ＭＳ Ｐゴシック" pitchFamily="34" charset="-128"/>
              </a:rPr>
              <a:t>Talk to the teacher to see how you can better prepare yourself for that specific AP Course next year. </a:t>
            </a:r>
          </a:p>
        </p:txBody>
      </p:sp>
      <p:sp>
        <p:nvSpPr>
          <p:cNvPr id="47106" name="Title 7"/>
          <p:cNvSpPr>
            <a:spLocks noGrp="1"/>
          </p:cNvSpPr>
          <p:nvPr>
            <p:ph type="title"/>
          </p:nvPr>
        </p:nvSpPr>
        <p:spPr>
          <a:xfrm>
            <a:off x="0" y="457200"/>
            <a:ext cx="9220200" cy="685800"/>
          </a:xfrm>
        </p:spPr>
        <p:txBody>
          <a:bodyPr/>
          <a:lstStyle/>
          <a:p>
            <a:pPr>
              <a:defRPr/>
            </a:pPr>
            <a:r>
              <a:rPr lang="en-US" sz="2800" dirty="0" smtClean="0">
                <a:solidFill>
                  <a:schemeClr val="accent6"/>
                </a:solidFill>
              </a:rPr>
              <a:t>CCP/AP</a:t>
            </a:r>
            <a:r>
              <a:rPr lang="en-US" sz="2800" baseline="30000" dirty="0" smtClean="0">
                <a:solidFill>
                  <a:schemeClr val="accent6"/>
                </a:solidFill>
                <a:ea typeface="ＭＳ Ｐゴシック" pitchFamily="34" charset="-128"/>
              </a:rPr>
              <a:t>®</a:t>
            </a:r>
            <a:r>
              <a:rPr lang="en-US" sz="2800" dirty="0" smtClean="0">
                <a:solidFill>
                  <a:schemeClr val="accent6"/>
                </a:solidFill>
              </a:rPr>
              <a:t>: Start the Conversation</a:t>
            </a:r>
            <a:endParaRPr sz="2800" dirty="0">
              <a:solidFill>
                <a:schemeClr val="accent6"/>
              </a:solidFill>
              <a:ea typeface="ＭＳ Ｐゴシック" charset="0"/>
            </a:endParaRPr>
          </a:p>
        </p:txBody>
      </p:sp>
      <p:sp>
        <p:nvSpPr>
          <p:cNvPr id="50179" name="TextBox 4"/>
          <p:cNvSpPr txBox="1">
            <a:spLocks noChangeArrowheads="1"/>
          </p:cNvSpPr>
          <p:nvPr/>
        </p:nvSpPr>
        <p:spPr bwMode="auto">
          <a:xfrm>
            <a:off x="2355850" y="1320800"/>
            <a:ext cx="184150"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3" name="Content Placeholder 8"/>
          <p:cNvSpPr>
            <a:spLocks noGrp="1"/>
          </p:cNvSpPr>
          <p:nvPr>
            <p:ph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marL="457200" indent="-457200">
              <a:spcAft>
                <a:spcPts val="1800"/>
              </a:spcAft>
              <a:buClr>
                <a:srgbClr val="6FB867"/>
              </a:buClr>
              <a:buFont typeface="Arial" pitchFamily="34" charset="0"/>
              <a:buChar char="•"/>
              <a:defRPr/>
            </a:pPr>
            <a:r>
              <a:rPr dirty="0" smtClean="0">
                <a:ea typeface="ＭＳ Ｐゴシック" pitchFamily="34" charset="-128"/>
              </a:rPr>
              <a:t>AP information: </a:t>
            </a:r>
            <a:r>
              <a:rPr lang="en-US" dirty="0" smtClean="0">
                <a:hlinkClick r:id="rId3"/>
              </a:rPr>
              <a:t>apstudent.collegeboard.org</a:t>
            </a:r>
            <a:endParaRPr dirty="0" smtClean="0">
              <a:ea typeface="ＭＳ Ｐゴシック" pitchFamily="34" charset="-128"/>
            </a:endParaRPr>
          </a:p>
          <a:p>
            <a:pPr marL="457200" indent="-457200">
              <a:spcAft>
                <a:spcPts val="1800"/>
              </a:spcAft>
              <a:buClr>
                <a:srgbClr val="6FB867"/>
              </a:buClr>
              <a:buFont typeface="Arial" pitchFamily="34" charset="0"/>
              <a:buChar char="•"/>
              <a:defRPr/>
            </a:pPr>
            <a:r>
              <a:rPr dirty="0" smtClean="0">
                <a:ea typeface="ＭＳ Ｐゴシック" pitchFamily="34" charset="-128"/>
              </a:rPr>
              <a:t>College and Career Planning: </a:t>
            </a:r>
            <a:r>
              <a:rPr u="sng" dirty="0" smtClean="0">
                <a:solidFill>
                  <a:srgbClr val="4083CF"/>
                </a:solidFill>
                <a:ea typeface="ＭＳ Ｐゴシック" pitchFamily="34" charset="-128"/>
                <a:hlinkClick r:id="rId4" action="ppaction://hlinkfile"/>
              </a:rPr>
              <a:t>bigfuture.org</a:t>
            </a:r>
            <a:endParaRPr dirty="0" smtClean="0">
              <a:ea typeface="ＭＳ Ｐゴシック" pitchFamily="34" charset="-128"/>
            </a:endParaRPr>
          </a:p>
          <a:p>
            <a:pPr marL="457200" indent="-457200">
              <a:spcAft>
                <a:spcPts val="1800"/>
              </a:spcAft>
              <a:buClr>
                <a:srgbClr val="6FB867"/>
              </a:buClr>
              <a:buFont typeface="Arial" pitchFamily="34" charset="0"/>
              <a:buChar char="•"/>
              <a:defRPr/>
            </a:pPr>
            <a:r>
              <a:rPr dirty="0" smtClean="0">
                <a:ea typeface="ＭＳ Ｐゴシック" pitchFamily="34" charset="-128"/>
              </a:rPr>
              <a:t>Personalized feedback, practice and college planning based on your PSAT/NMSQT</a:t>
            </a:r>
            <a:r>
              <a:rPr lang="en-US" baseline="30000" dirty="0" smtClean="0">
                <a:ea typeface="ＭＳ Ｐゴシック" pitchFamily="34" charset="-128"/>
              </a:rPr>
              <a:t>®</a:t>
            </a:r>
            <a:r>
              <a:rPr dirty="0" smtClean="0">
                <a:ea typeface="ＭＳ Ｐゴシック" pitchFamily="34" charset="-128"/>
              </a:rPr>
              <a:t> results: My College </a:t>
            </a:r>
            <a:r>
              <a:rPr dirty="0" err="1" smtClean="0">
                <a:ea typeface="ＭＳ Ｐゴシック" pitchFamily="34" charset="-128"/>
              </a:rPr>
              <a:t>QuickStart</a:t>
            </a:r>
            <a:r>
              <a:rPr lang="en-US" dirty="0" smtClean="0">
                <a:ea typeface="ＭＳ Ｐゴシック" pitchFamily="34" charset="-128"/>
              </a:rPr>
              <a:t>™ </a:t>
            </a:r>
            <a:r>
              <a:rPr lang="en-US" dirty="0" smtClean="0">
                <a:ea typeface="ＭＳ Ｐゴシック" pitchFamily="34" charset="-128"/>
                <a:hlinkClick r:id="rId5"/>
              </a:rPr>
              <a:t>www.</a:t>
            </a:r>
            <a:r>
              <a:rPr lang="en-US" dirty="0" smtClean="0">
                <a:hlinkClick r:id="rId5"/>
              </a:rPr>
              <a:t>collegeboard.org/quickstart</a:t>
            </a:r>
            <a:endParaRPr dirty="0" smtClean="0">
              <a:ea typeface="ＭＳ Ｐゴシック" pitchFamily="34" charset="-128"/>
            </a:endParaRPr>
          </a:p>
          <a:p>
            <a:pPr marL="457200" indent="-457200">
              <a:spcAft>
                <a:spcPts val="1800"/>
              </a:spcAft>
              <a:buClr>
                <a:srgbClr val="6FB867"/>
              </a:buClr>
              <a:buFont typeface="Arial" pitchFamily="34" charset="0"/>
              <a:buChar char="•"/>
              <a:defRPr/>
            </a:pPr>
            <a:r>
              <a:rPr dirty="0" smtClean="0">
                <a:ea typeface="ＭＳ Ｐゴシック" pitchFamily="34" charset="-128"/>
              </a:rPr>
              <a:t>AP credit policy information from colleges and universities: </a:t>
            </a:r>
            <a:r>
              <a:rPr dirty="0" smtClean="0">
                <a:solidFill>
                  <a:srgbClr val="4083CF"/>
                </a:solidFill>
                <a:ea typeface="ＭＳ Ｐゴシック" pitchFamily="34" charset="-128"/>
                <a:hlinkClick r:id="rId6"/>
              </a:rPr>
              <a:t>www.collegeboard.org/apcreditpolicy</a:t>
            </a:r>
            <a:endParaRPr dirty="0" smtClean="0">
              <a:solidFill>
                <a:srgbClr val="4083CF"/>
              </a:solidFill>
              <a:ea typeface="ＭＳ Ｐゴシック" pitchFamily="34" charset="-128"/>
            </a:endParaRPr>
          </a:p>
          <a:p>
            <a:pPr marL="457200" indent="-457200">
              <a:spcAft>
                <a:spcPts val="1800"/>
              </a:spcAft>
              <a:buClr>
                <a:srgbClr val="6FB867"/>
              </a:buClr>
              <a:buFont typeface="Arial" pitchFamily="34" charset="0"/>
              <a:buChar char="•"/>
              <a:defRPr/>
            </a:pPr>
            <a:r>
              <a:rPr lang="en-US" dirty="0" smtClean="0">
                <a:solidFill>
                  <a:srgbClr val="4083CF"/>
                </a:solidFill>
                <a:ea typeface="ＭＳ Ｐゴシック" pitchFamily="34" charset="-128"/>
              </a:rPr>
              <a:t>Ohiohighered.org/</a:t>
            </a:r>
            <a:r>
              <a:rPr lang="en-US" dirty="0" err="1" smtClean="0">
                <a:solidFill>
                  <a:srgbClr val="4083CF"/>
                </a:solidFill>
                <a:ea typeface="ＭＳ Ｐゴシック" pitchFamily="34" charset="-128"/>
              </a:rPr>
              <a:t>ccp</a:t>
            </a:r>
            <a:r>
              <a:rPr lang="en-US" dirty="0" smtClean="0">
                <a:solidFill>
                  <a:srgbClr val="4083CF"/>
                </a:solidFill>
                <a:ea typeface="ＭＳ Ｐゴシック" pitchFamily="34" charset="-128"/>
              </a:rPr>
              <a:t>/resources</a:t>
            </a:r>
            <a:endParaRPr dirty="0" smtClean="0">
              <a:solidFill>
                <a:srgbClr val="4083CF"/>
              </a:solidFill>
              <a:ea typeface="ＭＳ Ｐゴシック" pitchFamily="34" charset="-128"/>
            </a:endParaRPr>
          </a:p>
        </p:txBody>
      </p:sp>
      <p:sp>
        <p:nvSpPr>
          <p:cNvPr id="49154" name="Title 7"/>
          <p:cNvSpPr>
            <a:spLocks noGrp="1"/>
          </p:cNvSpPr>
          <p:nvPr>
            <p:ph type="title"/>
          </p:nvPr>
        </p:nvSpPr>
        <p:spPr>
          <a:xfrm>
            <a:off x="0" y="457200"/>
            <a:ext cx="9220200" cy="685800"/>
          </a:xfrm>
        </p:spPr>
        <p:txBody>
          <a:bodyPr/>
          <a:lstStyle/>
          <a:p>
            <a:pPr>
              <a:defRPr/>
            </a:pPr>
            <a:r>
              <a:rPr lang="en-US" sz="2800" dirty="0" smtClean="0">
                <a:solidFill>
                  <a:schemeClr val="accent6"/>
                </a:solidFill>
                <a:ea typeface="ＭＳ Ｐゴシック" pitchFamily="34" charset="-128"/>
              </a:rPr>
              <a:t>CCP/AP</a:t>
            </a:r>
            <a:r>
              <a:rPr lang="en-US" sz="2800" baseline="30000" dirty="0" smtClean="0">
                <a:solidFill>
                  <a:schemeClr val="accent6"/>
                </a:solidFill>
                <a:ea typeface="ＭＳ Ｐゴシック" pitchFamily="34" charset="-128"/>
              </a:rPr>
              <a:t>®</a:t>
            </a:r>
            <a:r>
              <a:rPr lang="en-US" sz="2800" dirty="0" smtClean="0">
                <a:solidFill>
                  <a:schemeClr val="accent6"/>
                </a:solidFill>
                <a:ea typeface="ＭＳ Ｐゴシック" pitchFamily="34" charset="-128"/>
              </a:rPr>
              <a:t>: Resources Worth Exploring for Students and Families </a:t>
            </a:r>
            <a:endParaRPr sz="2800" dirty="0" smtClean="0">
              <a:solidFill>
                <a:schemeClr val="accent6"/>
              </a:solidFill>
              <a:ea typeface="ＭＳ Ｐゴシック" pitchFamily="34" charset="-128"/>
            </a:endParaRPr>
          </a:p>
        </p:txBody>
      </p:sp>
      <p:sp>
        <p:nvSpPr>
          <p:cNvPr id="52227" name="TextBox 4"/>
          <p:cNvSpPr txBox="1">
            <a:spLocks noChangeArrowheads="1"/>
          </p:cNvSpPr>
          <p:nvPr/>
        </p:nvSpPr>
        <p:spPr bwMode="auto">
          <a:xfrm>
            <a:off x="2355850" y="1320800"/>
            <a:ext cx="184150"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pPr>
              <a:buFont typeface="Arial" pitchFamily="34" charset="0"/>
              <a:buChar char="•"/>
            </a:pPr>
            <a:r>
              <a:rPr lang="en-US" dirty="0" smtClean="0"/>
              <a:t>All classes have summer work that will need to be completed prior to the first day of school.</a:t>
            </a:r>
          </a:p>
          <a:p>
            <a:pPr>
              <a:buFont typeface="Arial" pitchFamily="34" charset="0"/>
              <a:buChar char="•"/>
            </a:pPr>
            <a:r>
              <a:rPr lang="en-US" dirty="0" smtClean="0"/>
              <a:t>Listen closely for information concerning when summer work will be handed out.</a:t>
            </a:r>
          </a:p>
          <a:p>
            <a:pPr>
              <a:buFont typeface="Arial" pitchFamily="34" charset="0"/>
              <a:buChar char="•"/>
            </a:pPr>
            <a:r>
              <a:rPr lang="en-US" dirty="0" smtClean="0"/>
              <a:t>Plan to attend our summer institutes (one in June, one in August to make sure that you are more prepared)</a:t>
            </a:r>
          </a:p>
          <a:p>
            <a:pPr>
              <a:buFont typeface="Arial" pitchFamily="34" charset="0"/>
              <a:buChar char="•"/>
            </a:pPr>
            <a:r>
              <a:rPr lang="en-US" sz="2800" b="1" dirty="0" smtClean="0"/>
              <a:t>THE ABSOLUTE LAST DAY TO DROP AN AP COURSE IS WEDNESDAY, </a:t>
            </a:r>
            <a:r>
              <a:rPr lang="en-US" sz="2800" b="1" smtClean="0"/>
              <a:t>JUNE </a:t>
            </a:r>
            <a:r>
              <a:rPr lang="en-US" sz="2800" b="1" smtClean="0"/>
              <a:t>6th, 2018</a:t>
            </a:r>
            <a:r>
              <a:rPr lang="en-US" sz="2800" b="1" i="1" smtClean="0"/>
              <a:t>.  </a:t>
            </a:r>
            <a:r>
              <a:rPr lang="en-US" sz="2800" b="1" i="1" dirty="0" smtClean="0"/>
              <a:t>NO COURSES WILL BE DROPPED AT THE BEGINNING OF NEXT YEAR. </a:t>
            </a:r>
            <a:endParaRPr lang="en-US" sz="2800" b="1" i="1" dirty="0"/>
          </a:p>
        </p:txBody>
      </p:sp>
      <p:sp>
        <p:nvSpPr>
          <p:cNvPr id="3" name="Title 2"/>
          <p:cNvSpPr>
            <a:spLocks noGrp="1"/>
          </p:cNvSpPr>
          <p:nvPr>
            <p:ph type="title"/>
          </p:nvPr>
        </p:nvSpPr>
        <p:spPr/>
        <p:txBody>
          <a:bodyPr/>
          <a:lstStyle/>
          <a:p>
            <a:r>
              <a:rPr lang="en-US" dirty="0" smtClean="0">
                <a:solidFill>
                  <a:schemeClr val="accent6"/>
                </a:solidFill>
              </a:rPr>
              <a:t>AP Important Deadlines and Information</a:t>
            </a:r>
            <a:endParaRPr lang="en-US" dirty="0">
              <a:solidFill>
                <a:schemeClr val="accent6"/>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pPr>
              <a:buFont typeface="Arial" panose="020B0604020202020204" pitchFamily="34" charset="0"/>
              <a:buChar char="•"/>
            </a:pPr>
            <a:r>
              <a:rPr lang="en-US" sz="2600" dirty="0" smtClean="0"/>
              <a:t>The Intent to Participate form will be available at or after the CCP meeting February 7</a:t>
            </a:r>
            <a:r>
              <a:rPr lang="en-US" sz="2600" baseline="30000" dirty="0" smtClean="0"/>
              <a:t>th</a:t>
            </a:r>
            <a:r>
              <a:rPr lang="en-US" sz="2600" dirty="0" smtClean="0"/>
              <a:t>.  You MUST complete and turn in the form by April 1, 2018</a:t>
            </a:r>
          </a:p>
          <a:p>
            <a:pPr>
              <a:buFont typeface="Arial" panose="020B0604020202020204" pitchFamily="34" charset="0"/>
              <a:buChar char="•"/>
            </a:pPr>
            <a:r>
              <a:rPr lang="en-US" sz="2600" dirty="0" smtClean="0"/>
              <a:t>You will need to apply directly to the institution that you wish to attend and have a placement test completed by their deadline.</a:t>
            </a:r>
          </a:p>
          <a:p>
            <a:pPr>
              <a:buFont typeface="Arial" panose="020B0604020202020204" pitchFamily="34" charset="0"/>
              <a:buChar char="•"/>
            </a:pPr>
            <a:r>
              <a:rPr lang="en-US" sz="2600" dirty="0" smtClean="0"/>
              <a:t>You will then complete the registration process once you have been accepted to the college.</a:t>
            </a:r>
            <a:endParaRPr lang="en-US" sz="2600" dirty="0"/>
          </a:p>
        </p:txBody>
      </p:sp>
      <p:sp>
        <p:nvSpPr>
          <p:cNvPr id="3" name="Title 2"/>
          <p:cNvSpPr>
            <a:spLocks noGrp="1"/>
          </p:cNvSpPr>
          <p:nvPr>
            <p:ph type="title"/>
          </p:nvPr>
        </p:nvSpPr>
        <p:spPr/>
        <p:txBody>
          <a:bodyPr/>
          <a:lstStyle/>
          <a:p>
            <a:r>
              <a:rPr lang="en-US" dirty="0" smtClean="0">
                <a:solidFill>
                  <a:schemeClr val="accent6"/>
                </a:solidFill>
              </a:rPr>
              <a:t>CCP DEADLINES AND INFORMATION</a:t>
            </a:r>
            <a:endParaRPr lang="en-US" dirty="0">
              <a:solidFill>
                <a:schemeClr val="accent6"/>
              </a:solidFill>
            </a:endParaRPr>
          </a:p>
        </p:txBody>
      </p:sp>
    </p:spTree>
    <p:extLst>
      <p:ext uri="{BB962C8B-B14F-4D97-AF65-F5344CB8AC3E}">
        <p14:creationId xmlns:p14="http://schemas.microsoft.com/office/powerpoint/2010/main" val="10322425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6321" name="Picture 2" descr="image_title_3.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425700"/>
            <a:ext cx="9144000" cy="1987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5297" name="Title 4"/>
          <p:cNvSpPr>
            <a:spLocks noGrp="1"/>
          </p:cNvSpPr>
          <p:nvPr>
            <p:ph type="title"/>
          </p:nvPr>
        </p:nvSpPr>
        <p:spPr/>
        <p:txBody>
          <a:bodyPr anchor="ctr"/>
          <a:lstStyle/>
          <a:p>
            <a:pPr>
              <a:defRPr/>
            </a:pPr>
            <a:r>
              <a:rPr sz="3600" dirty="0" smtClean="0">
                <a:solidFill>
                  <a:schemeClr val="accent6"/>
                </a:solidFill>
                <a:ea typeface="ＭＳ Ｐゴシック" pitchFamily="34" charset="-128"/>
              </a:rPr>
              <a:t>Questions and Answers</a:t>
            </a:r>
            <a:br>
              <a:rPr sz="3600" dirty="0" smtClean="0">
                <a:solidFill>
                  <a:schemeClr val="accent6"/>
                </a:solidFill>
                <a:ea typeface="ＭＳ Ｐゴシック" pitchFamily="34" charset="-128"/>
              </a:rPr>
            </a:br>
            <a:r>
              <a:rPr lang="en-US" sz="1400" dirty="0" smtClean="0">
                <a:solidFill>
                  <a:schemeClr val="accent6"/>
                </a:solidFill>
                <a:ea typeface="ＭＳ Ｐゴシック" pitchFamily="34" charset="-128"/>
              </a:rPr>
              <a:t>Please contact your student’s counselor with questions</a:t>
            </a:r>
            <a:br>
              <a:rPr lang="en-US" sz="1400" dirty="0" smtClean="0">
                <a:solidFill>
                  <a:schemeClr val="accent6"/>
                </a:solidFill>
                <a:ea typeface="ＭＳ Ｐゴシック" pitchFamily="34" charset="-128"/>
              </a:rPr>
            </a:br>
            <a:r>
              <a:rPr lang="en-US" sz="1400" dirty="0" smtClean="0">
                <a:solidFill>
                  <a:schemeClr val="accent6"/>
                </a:solidFill>
                <a:ea typeface="ＭＳ Ｐゴシック" pitchFamily="34" charset="-128"/>
              </a:rPr>
              <a:t>Mrs. Ross- students last name A-G- sross@lhschools.org</a:t>
            </a:r>
            <a:br>
              <a:rPr lang="en-US" sz="1400" dirty="0" smtClean="0">
                <a:solidFill>
                  <a:schemeClr val="accent6"/>
                </a:solidFill>
                <a:ea typeface="ＭＳ Ｐゴシック" pitchFamily="34" charset="-128"/>
              </a:rPr>
            </a:br>
            <a:r>
              <a:rPr lang="en-US" sz="1400" dirty="0" smtClean="0">
                <a:solidFill>
                  <a:schemeClr val="accent6"/>
                </a:solidFill>
                <a:ea typeface="ＭＳ Ｐゴシック" pitchFamily="34" charset="-128"/>
              </a:rPr>
              <a:t>Mrs. Chatfield- students last name H-O- bchatfield@lhschools.org</a:t>
            </a:r>
            <a:br>
              <a:rPr lang="en-US" sz="1400" dirty="0" smtClean="0">
                <a:solidFill>
                  <a:schemeClr val="accent6"/>
                </a:solidFill>
                <a:ea typeface="ＭＳ Ｐゴシック" pitchFamily="34" charset="-128"/>
              </a:rPr>
            </a:br>
            <a:r>
              <a:rPr lang="en-US" sz="1400" dirty="0" smtClean="0">
                <a:solidFill>
                  <a:schemeClr val="accent6"/>
                </a:solidFill>
                <a:ea typeface="ＭＳ Ｐゴシック" pitchFamily="34" charset="-128"/>
              </a:rPr>
              <a:t>Mrs. Gabriel- students last name P-Z -mgabriel@lhschools.org</a:t>
            </a:r>
            <a:br>
              <a:rPr lang="en-US" sz="1400" dirty="0" smtClean="0">
                <a:solidFill>
                  <a:schemeClr val="accent6"/>
                </a:solidFill>
                <a:ea typeface="ＭＳ Ｐゴシック" pitchFamily="34" charset="-128"/>
              </a:rPr>
            </a:br>
            <a:endParaRPr sz="2400" b="0" dirty="0" smtClean="0">
              <a:solidFill>
                <a:schemeClr val="accent6"/>
              </a:solidFill>
              <a:ea typeface="ＭＳ Ｐゴシック" pitchFamily="34"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1" name="Content Placeholder 8"/>
          <p:cNvSpPr>
            <a:spLocks noGrp="1"/>
          </p:cNvSpPr>
          <p:nvPr>
            <p:ph sz="quarter" idx="11"/>
          </p:nvPr>
        </p:nvSpPr>
        <p:spPr/>
        <p:txBody>
          <a:bodyPr/>
          <a:lstStyle/>
          <a:p>
            <a:r>
              <a:rPr lang="en-US" dirty="0" smtClean="0"/>
              <a:t>What are Advanced Placement®  and CCP Courses?</a:t>
            </a:r>
          </a:p>
          <a:p>
            <a:endParaRPr lang="en-US" dirty="0" smtClean="0"/>
          </a:p>
          <a:p>
            <a:r>
              <a:rPr lang="en-US" dirty="0" smtClean="0"/>
              <a:t>The Benefits/ The Risks</a:t>
            </a:r>
          </a:p>
          <a:p>
            <a:endParaRPr lang="en-US" dirty="0" smtClean="0"/>
          </a:p>
          <a:p>
            <a:r>
              <a:rPr lang="en-US" dirty="0" smtClean="0"/>
              <a:t>AP® Exams</a:t>
            </a:r>
          </a:p>
          <a:p>
            <a:endParaRPr lang="en-US" dirty="0" smtClean="0"/>
          </a:p>
          <a:p>
            <a:r>
              <a:rPr lang="en-US" dirty="0" smtClean="0"/>
              <a:t>Next Steps: Help Your Child Make the Best Choices</a:t>
            </a:r>
          </a:p>
          <a:p>
            <a:endParaRPr lang="en-US" dirty="0" smtClean="0"/>
          </a:p>
          <a:p>
            <a:r>
              <a:rPr lang="en-US" dirty="0" smtClean="0"/>
              <a:t>Q &amp; A</a:t>
            </a:r>
          </a:p>
        </p:txBody>
      </p:sp>
      <p:sp>
        <p:nvSpPr>
          <p:cNvPr id="10242" name="Title 7"/>
          <p:cNvSpPr>
            <a:spLocks noGrp="1"/>
          </p:cNvSpPr>
          <p:nvPr>
            <p:ph type="title"/>
          </p:nvPr>
        </p:nvSpPr>
        <p:spPr/>
        <p:txBody>
          <a:bodyPr/>
          <a:lstStyle/>
          <a:p>
            <a:r>
              <a:rPr lang="en-US" dirty="0" smtClean="0">
                <a:solidFill>
                  <a:schemeClr val="accent6"/>
                </a:solidFill>
              </a:rPr>
              <a:t>What We'</a:t>
            </a:r>
            <a:r>
              <a:rPr lang="en-US" altLang="ja-JP" dirty="0" smtClean="0">
                <a:solidFill>
                  <a:schemeClr val="accent6"/>
                </a:solidFill>
              </a:rPr>
              <a:t>ll Cover</a:t>
            </a:r>
            <a:endParaRPr lang="en-US" dirty="0">
              <a:solidFill>
                <a:schemeClr val="accent6"/>
              </a:solidFill>
            </a:endParaRPr>
          </a:p>
        </p:txBody>
      </p:sp>
      <p:sp>
        <p:nvSpPr>
          <p:cNvPr id="10243" name="TextBox 4"/>
          <p:cNvSpPr txBox="1">
            <a:spLocks noChangeArrowheads="1"/>
          </p:cNvSpPr>
          <p:nvPr/>
        </p:nvSpPr>
        <p:spPr bwMode="auto">
          <a:xfrm>
            <a:off x="2355850" y="1320800"/>
            <a:ext cx="184150"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89" name="Picture 1" descr="image_title_2.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438400"/>
            <a:ext cx="9144000" cy="1987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4"/>
          <p:cNvSpPr>
            <a:spLocks noGrp="1"/>
          </p:cNvSpPr>
          <p:nvPr>
            <p:ph type="title"/>
          </p:nvPr>
        </p:nvSpPr>
        <p:spPr/>
        <p:txBody>
          <a:bodyPr anchor="ctr"/>
          <a:lstStyle/>
          <a:p>
            <a:pPr>
              <a:defRPr/>
            </a:pPr>
            <a:r>
              <a:rPr sz="3600" dirty="0" smtClean="0">
                <a:solidFill>
                  <a:schemeClr val="accent6"/>
                </a:solidFill>
                <a:ea typeface="ＭＳ Ｐゴシック" pitchFamily="34" charset="-128"/>
              </a:rPr>
              <a:t>What Are Advanced Placement</a:t>
            </a:r>
            <a:r>
              <a:rPr lang="en-US" sz="3600" baseline="30000" dirty="0" smtClean="0">
                <a:solidFill>
                  <a:schemeClr val="accent6"/>
                </a:solidFill>
              </a:rPr>
              <a:t>®</a:t>
            </a:r>
            <a:r>
              <a:rPr lang="en-US" sz="3600" dirty="0" smtClean="0">
                <a:solidFill>
                  <a:schemeClr val="accent6"/>
                </a:solidFill>
              </a:rPr>
              <a:t> </a:t>
            </a:r>
            <a:r>
              <a:rPr sz="3600" dirty="0" smtClean="0">
                <a:solidFill>
                  <a:schemeClr val="accent6"/>
                </a:solidFill>
                <a:ea typeface="ＭＳ Ｐゴシック" pitchFamily="34" charset="-128"/>
              </a:rPr>
              <a:t>Courses?</a:t>
            </a:r>
            <a:endParaRPr sz="2400" b="0" dirty="0" smtClean="0">
              <a:solidFill>
                <a:schemeClr val="accent6"/>
              </a:solidFill>
              <a:ea typeface="ＭＳ Ｐゴシック" pitchFamily="34"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7" name="Content Placeholder 8"/>
          <p:cNvSpPr>
            <a:spLocks noGrp="1"/>
          </p:cNvSpPr>
          <p:nvPr>
            <p:ph sz="quarter" idx="11"/>
          </p:nvPr>
        </p:nvSpPr>
        <p:spPr bwMode="auto">
          <a:ln>
            <a:miter lim="800000"/>
            <a:headEnd/>
            <a:tailEnd/>
          </a:ln>
        </p:spPr>
        <p:txBody>
          <a:bodyPr vert="horz" wrap="square" lIns="91440" tIns="45720" rIns="91440" bIns="45720" numCol="1" anchor="t" anchorCtr="0" compatLnSpc="1">
            <a:prstTxWarp prst="textNoShape">
              <a:avLst/>
            </a:prstTxWarp>
          </a:bodyPr>
          <a:lstStyle/>
          <a:p>
            <a:pPr marL="457200" indent="-457200">
              <a:spcAft>
                <a:spcPts val="1800"/>
              </a:spcAft>
              <a:buClr>
                <a:srgbClr val="6FB867"/>
              </a:buClr>
              <a:buFont typeface="Arial" pitchFamily="34" charset="0"/>
              <a:buChar char="•"/>
              <a:defRPr/>
            </a:pPr>
            <a:r>
              <a:rPr lang="en-US" dirty="0" smtClean="0">
                <a:ea typeface="ＭＳ Ｐゴシック" pitchFamily="34" charset="-128"/>
              </a:rPr>
              <a:t>AP</a:t>
            </a:r>
            <a:r>
              <a:rPr lang="en-US" dirty="0" smtClean="0">
                <a:solidFill>
                  <a:srgbClr val="375669"/>
                </a:solidFill>
                <a:ea typeface="ＭＳ Ｐゴシック" pitchFamily="34" charset="-128"/>
              </a:rPr>
              <a:t>®</a:t>
            </a:r>
            <a:r>
              <a:rPr lang="en-US" dirty="0" smtClean="0">
                <a:ea typeface="ＭＳ Ｐゴシック" pitchFamily="34" charset="-128"/>
              </a:rPr>
              <a:t> courses are college-level courses offered in high school</a:t>
            </a:r>
          </a:p>
          <a:p>
            <a:pPr marL="457200" indent="-457200">
              <a:spcAft>
                <a:spcPts val="1800"/>
              </a:spcAft>
              <a:buClr>
                <a:srgbClr val="6FB867"/>
              </a:buClr>
              <a:buFont typeface="Arial" pitchFamily="34" charset="0"/>
              <a:buChar char="•"/>
              <a:defRPr/>
            </a:pPr>
            <a:r>
              <a:rPr dirty="0" smtClean="0">
                <a:ea typeface="ＭＳ Ｐゴシック" pitchFamily="34" charset="-128"/>
              </a:rPr>
              <a:t>Courses reflect what is taught in top introductory college courses</a:t>
            </a:r>
          </a:p>
          <a:p>
            <a:pPr marL="457200" indent="-457200">
              <a:spcAft>
                <a:spcPts val="1800"/>
              </a:spcAft>
              <a:buClr>
                <a:srgbClr val="6FB867"/>
              </a:buClr>
              <a:buFont typeface="Arial" pitchFamily="34" charset="0"/>
              <a:buChar char="•"/>
              <a:defRPr/>
            </a:pPr>
            <a:r>
              <a:rPr dirty="0" smtClean="0">
                <a:ea typeface="ＭＳ Ｐゴシック" pitchFamily="34" charset="-128"/>
              </a:rPr>
              <a:t>Students take </a:t>
            </a:r>
            <a:r>
              <a:rPr b="1" dirty="0" smtClean="0">
                <a:ea typeface="ＭＳ Ｐゴシック" pitchFamily="34" charset="-128"/>
              </a:rPr>
              <a:t>AP Exams</a:t>
            </a:r>
            <a:r>
              <a:rPr dirty="0" smtClean="0">
                <a:ea typeface="ＭＳ Ｐゴシック" pitchFamily="34" charset="-128"/>
              </a:rPr>
              <a:t> at the end of the course, measuring their mastery of college-level work</a:t>
            </a:r>
          </a:p>
          <a:p>
            <a:pPr marL="457200" indent="-457200">
              <a:spcAft>
                <a:spcPts val="1800"/>
              </a:spcAft>
              <a:buClr>
                <a:srgbClr val="6FB867"/>
              </a:buClr>
              <a:buFont typeface="Arial" pitchFamily="34" charset="0"/>
              <a:buChar char="•"/>
              <a:defRPr/>
            </a:pPr>
            <a:r>
              <a:rPr dirty="0" smtClean="0">
                <a:ea typeface="ＭＳ Ｐゴシック" pitchFamily="34" charset="-128"/>
              </a:rPr>
              <a:t>A score of 3 or higher on an AP exam can typically earn students college credit and/or placement into advanced courses in college in Ohio.  To verify credit vi</a:t>
            </a:r>
            <a:r>
              <a:rPr lang="en-US" dirty="0" smtClean="0">
                <a:ea typeface="ＭＳ Ｐゴシック" pitchFamily="34" charset="-128"/>
              </a:rPr>
              <a:t>sit:  </a:t>
            </a:r>
            <a:r>
              <a:rPr lang="en-US" b="1" dirty="0" smtClean="0">
                <a:ea typeface="ＭＳ Ｐゴシック" pitchFamily="34" charset="-128"/>
              </a:rPr>
              <a:t>apstudent.collegeboard.org/</a:t>
            </a:r>
            <a:r>
              <a:rPr lang="en-US" b="1" dirty="0" err="1" smtClean="0">
                <a:ea typeface="ＭＳ Ｐゴシック" pitchFamily="34" charset="-128"/>
              </a:rPr>
              <a:t>credidtandplacement</a:t>
            </a:r>
            <a:r>
              <a:rPr lang="en-US" b="1" dirty="0" smtClean="0">
                <a:ea typeface="ＭＳ Ｐゴシック" pitchFamily="34" charset="-128"/>
              </a:rPr>
              <a:t>/search-credit-policy</a:t>
            </a:r>
            <a:endParaRPr b="1" dirty="0" smtClean="0">
              <a:ea typeface="ＭＳ Ｐゴシック" pitchFamily="34" charset="-128"/>
            </a:endParaRPr>
          </a:p>
        </p:txBody>
      </p:sp>
      <p:sp>
        <p:nvSpPr>
          <p:cNvPr id="14338" name="Title 7"/>
          <p:cNvSpPr>
            <a:spLocks noGrp="1"/>
          </p:cNvSpPr>
          <p:nvPr>
            <p:ph type="title"/>
          </p:nvPr>
        </p:nvSpPr>
        <p:spPr>
          <a:xfrm>
            <a:off x="0" y="457200"/>
            <a:ext cx="9220200" cy="685800"/>
          </a:xfrm>
        </p:spPr>
        <p:txBody>
          <a:bodyPr/>
          <a:lstStyle/>
          <a:p>
            <a:pPr>
              <a:defRPr/>
            </a:pPr>
            <a:r>
              <a:rPr dirty="0" smtClean="0">
                <a:solidFill>
                  <a:schemeClr val="accent6"/>
                </a:solidFill>
                <a:ea typeface="ＭＳ Ｐゴシック" pitchFamily="34" charset="-128"/>
              </a:rPr>
              <a:t>Advanced Placement</a:t>
            </a:r>
            <a:r>
              <a:rPr lang="en-US" b="0" baseline="30000" dirty="0" smtClean="0">
                <a:solidFill>
                  <a:schemeClr val="accent6"/>
                </a:solidFill>
                <a:ea typeface="ＭＳ Ｐゴシック" pitchFamily="34" charset="-128"/>
              </a:rPr>
              <a:t> ®</a:t>
            </a:r>
            <a:r>
              <a:rPr lang="en-US" dirty="0" smtClean="0">
                <a:solidFill>
                  <a:schemeClr val="accent6"/>
                </a:solidFill>
                <a:ea typeface="ＭＳ Ｐゴシック" pitchFamily="34" charset="-128"/>
              </a:rPr>
              <a:t>: </a:t>
            </a:r>
            <a:r>
              <a:rPr dirty="0" smtClean="0">
                <a:solidFill>
                  <a:schemeClr val="accent6"/>
                </a:solidFill>
                <a:ea typeface="ＭＳ Ｐゴシック" pitchFamily="34" charset="-128"/>
              </a:rPr>
              <a:t>The Basics</a:t>
            </a:r>
          </a:p>
        </p:txBody>
      </p:sp>
      <p:sp>
        <p:nvSpPr>
          <p:cNvPr id="14339" name="TextBox 4"/>
          <p:cNvSpPr txBox="1">
            <a:spLocks noChangeArrowheads="1"/>
          </p:cNvSpPr>
          <p:nvPr/>
        </p:nvSpPr>
        <p:spPr bwMode="auto">
          <a:xfrm>
            <a:off x="2355850" y="1320800"/>
            <a:ext cx="184150"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1" name="Picture 2" descr="image_title_4.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425700"/>
            <a:ext cx="9144000" cy="1987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4"/>
          <p:cNvSpPr>
            <a:spLocks noGrp="1"/>
          </p:cNvSpPr>
          <p:nvPr>
            <p:ph type="title"/>
          </p:nvPr>
        </p:nvSpPr>
        <p:spPr/>
        <p:txBody>
          <a:bodyPr anchor="ctr"/>
          <a:lstStyle/>
          <a:p>
            <a:pPr>
              <a:defRPr/>
            </a:pPr>
            <a:r>
              <a:rPr lang="en-US" sz="4800" b="0" dirty="0" smtClean="0">
                <a:solidFill>
                  <a:schemeClr val="accent6"/>
                </a:solidFill>
                <a:ea typeface="ＭＳ Ｐゴシック" pitchFamily="34" charset="-128"/>
              </a:rPr>
              <a:t>WHAT ARE CCP COURSES?</a:t>
            </a:r>
            <a:endParaRPr sz="4800" b="0" dirty="0" smtClean="0">
              <a:solidFill>
                <a:schemeClr val="accent6"/>
              </a:solidFill>
              <a:ea typeface="ＭＳ Ｐゴシック" pitchFamily="34"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pPr marL="457200" indent="-457200">
              <a:spcAft>
                <a:spcPts val="1800"/>
              </a:spcAft>
              <a:buClr>
                <a:srgbClr val="6FB867"/>
              </a:buClr>
              <a:buFont typeface="Arial" pitchFamily="34" charset="0"/>
              <a:buChar char="•"/>
              <a:defRPr/>
            </a:pPr>
            <a:r>
              <a:rPr lang="en-US" dirty="0" smtClean="0">
                <a:ea typeface="ＭＳ Ｐゴシック" pitchFamily="34" charset="-128"/>
              </a:rPr>
              <a:t>CCP </a:t>
            </a:r>
            <a:r>
              <a:rPr lang="en-US" dirty="0">
                <a:ea typeface="ＭＳ Ｐゴシック" pitchFamily="34" charset="-128"/>
              </a:rPr>
              <a:t>courses are </a:t>
            </a:r>
            <a:r>
              <a:rPr lang="en-US" dirty="0" smtClean="0">
                <a:ea typeface="ＭＳ Ｐゴシック" pitchFamily="34" charset="-128"/>
              </a:rPr>
              <a:t>college </a:t>
            </a:r>
            <a:r>
              <a:rPr lang="en-US" dirty="0">
                <a:ea typeface="ＭＳ Ｐゴシック" pitchFamily="34" charset="-128"/>
              </a:rPr>
              <a:t>courses offered </a:t>
            </a:r>
            <a:r>
              <a:rPr lang="en-US" dirty="0" smtClean="0">
                <a:ea typeface="ＭＳ Ｐゴシック" pitchFamily="34" charset="-128"/>
              </a:rPr>
              <a:t>in </a:t>
            </a:r>
            <a:r>
              <a:rPr lang="en-US" dirty="0">
                <a:ea typeface="ＭＳ Ｐゴシック" pitchFamily="34" charset="-128"/>
              </a:rPr>
              <a:t>high </a:t>
            </a:r>
            <a:r>
              <a:rPr lang="en-US" dirty="0" smtClean="0">
                <a:ea typeface="ＭＳ Ｐゴシック" pitchFamily="34" charset="-128"/>
              </a:rPr>
              <a:t>school either in the high school building or on the college campus</a:t>
            </a:r>
            <a:endParaRPr lang="en-US" dirty="0">
              <a:ea typeface="ＭＳ Ｐゴシック" pitchFamily="34" charset="-128"/>
            </a:endParaRPr>
          </a:p>
          <a:p>
            <a:pPr marL="457200" indent="-457200">
              <a:spcAft>
                <a:spcPts val="1800"/>
              </a:spcAft>
              <a:buClr>
                <a:srgbClr val="6FB867"/>
              </a:buClr>
              <a:buFont typeface="Arial" pitchFamily="34" charset="0"/>
              <a:buChar char="•"/>
              <a:defRPr/>
            </a:pPr>
            <a:r>
              <a:rPr lang="en-US" dirty="0" smtClean="0">
                <a:ea typeface="ＭＳ Ｐゴシック" pitchFamily="34" charset="-128"/>
              </a:rPr>
              <a:t>Students earn high school and college credit at the same time.  Students enroll in the college and adhere to their requirements.  The college course grade will be the grade reflected on the high school transcript</a:t>
            </a:r>
          </a:p>
          <a:p>
            <a:pPr marL="457200" indent="-457200">
              <a:spcAft>
                <a:spcPts val="1800"/>
              </a:spcAft>
              <a:buClr>
                <a:srgbClr val="6FB867"/>
              </a:buClr>
              <a:buFont typeface="Arial" pitchFamily="34" charset="0"/>
              <a:buChar char="•"/>
              <a:defRPr/>
            </a:pPr>
            <a:r>
              <a:rPr lang="en-US" dirty="0" smtClean="0">
                <a:ea typeface="ＭＳ Ｐゴシック" pitchFamily="34" charset="-128"/>
              </a:rPr>
              <a:t>The college course transferability is dependent on each higher education institutions rules.  </a:t>
            </a:r>
            <a:endParaRPr lang="en-US" b="1" dirty="0">
              <a:ea typeface="ＭＳ Ｐゴシック" pitchFamily="34" charset="-128"/>
            </a:endParaRPr>
          </a:p>
          <a:p>
            <a:endParaRPr lang="en-US" dirty="0"/>
          </a:p>
        </p:txBody>
      </p:sp>
      <p:sp>
        <p:nvSpPr>
          <p:cNvPr id="3" name="Title 2"/>
          <p:cNvSpPr>
            <a:spLocks noGrp="1"/>
          </p:cNvSpPr>
          <p:nvPr>
            <p:ph type="title"/>
          </p:nvPr>
        </p:nvSpPr>
        <p:spPr/>
        <p:txBody>
          <a:bodyPr/>
          <a:lstStyle/>
          <a:p>
            <a:r>
              <a:rPr lang="en-US" dirty="0" smtClean="0">
                <a:solidFill>
                  <a:schemeClr val="accent6"/>
                </a:solidFill>
                <a:ea typeface="ＭＳ Ｐゴシック" pitchFamily="34" charset="-128"/>
              </a:rPr>
              <a:t>College Credit Plus</a:t>
            </a:r>
            <a:r>
              <a:rPr lang="en-US" b="0" baseline="30000" dirty="0" smtClean="0">
                <a:solidFill>
                  <a:schemeClr val="accent6"/>
                </a:solidFill>
                <a:ea typeface="ＭＳ Ｐゴシック" pitchFamily="34" charset="-128"/>
              </a:rPr>
              <a:t> ®</a:t>
            </a:r>
            <a:r>
              <a:rPr lang="en-US" dirty="0" smtClean="0">
                <a:solidFill>
                  <a:schemeClr val="accent6"/>
                </a:solidFill>
                <a:ea typeface="ＭＳ Ｐゴシック" pitchFamily="34" charset="-128"/>
              </a:rPr>
              <a:t>: </a:t>
            </a:r>
            <a:r>
              <a:rPr lang="en-US" dirty="0">
                <a:solidFill>
                  <a:schemeClr val="accent6"/>
                </a:solidFill>
                <a:ea typeface="ＭＳ Ｐゴシック" pitchFamily="34" charset="-128"/>
              </a:rPr>
              <a:t>The Basics</a:t>
            </a:r>
            <a:endParaRPr lang="en-US" dirty="0"/>
          </a:p>
        </p:txBody>
      </p:sp>
    </p:spTree>
    <p:extLst>
      <p:ext uri="{BB962C8B-B14F-4D97-AF65-F5344CB8AC3E}">
        <p14:creationId xmlns:p14="http://schemas.microsoft.com/office/powerpoint/2010/main" val="3804625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1" name="Picture 2" descr="image_title_4.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425700"/>
            <a:ext cx="9144000" cy="1987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4"/>
          <p:cNvSpPr>
            <a:spLocks noGrp="1"/>
          </p:cNvSpPr>
          <p:nvPr>
            <p:ph type="title"/>
          </p:nvPr>
        </p:nvSpPr>
        <p:spPr/>
        <p:txBody>
          <a:bodyPr anchor="ctr"/>
          <a:lstStyle/>
          <a:p>
            <a:pPr>
              <a:defRPr/>
            </a:pPr>
            <a:r>
              <a:rPr sz="3600" dirty="0" smtClean="0">
                <a:solidFill>
                  <a:schemeClr val="accent6"/>
                </a:solidFill>
                <a:ea typeface="ＭＳ Ｐゴシック" pitchFamily="34" charset="-128"/>
              </a:rPr>
              <a:t>CCP and AP</a:t>
            </a:r>
            <a:r>
              <a:rPr lang="en-US" sz="3600" dirty="0" smtClean="0">
                <a:solidFill>
                  <a:schemeClr val="accent6"/>
                </a:solidFill>
                <a:ea typeface="ＭＳ Ｐゴシック" pitchFamily="34" charset="-128"/>
              </a:rPr>
              <a:t>®</a:t>
            </a:r>
            <a:r>
              <a:rPr sz="3600" dirty="0" smtClean="0">
                <a:solidFill>
                  <a:schemeClr val="accent6"/>
                </a:solidFill>
                <a:ea typeface="ＭＳ Ｐゴシック" pitchFamily="34" charset="-128"/>
              </a:rPr>
              <a:t>: The Benefits</a:t>
            </a:r>
            <a:endParaRPr sz="2400" b="0" dirty="0" smtClean="0">
              <a:solidFill>
                <a:schemeClr val="accent6"/>
              </a:solidFill>
              <a:ea typeface="ＭＳ Ｐゴシック" pitchFamily="34" charset="-128"/>
            </a:endParaRPr>
          </a:p>
        </p:txBody>
      </p:sp>
    </p:spTree>
    <p:extLst>
      <p:ext uri="{BB962C8B-B14F-4D97-AF65-F5344CB8AC3E}">
        <p14:creationId xmlns:p14="http://schemas.microsoft.com/office/powerpoint/2010/main" val="35339700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29" name="Picture 1" descr="image_3.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3048000"/>
            <a:ext cx="9144000" cy="289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0" name="TextBox 4"/>
          <p:cNvSpPr txBox="1">
            <a:spLocks noChangeArrowheads="1"/>
          </p:cNvSpPr>
          <p:nvPr/>
        </p:nvSpPr>
        <p:spPr bwMode="auto">
          <a:xfrm>
            <a:off x="2355850" y="1320800"/>
            <a:ext cx="184150"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a:p>
        </p:txBody>
      </p:sp>
      <p:sp>
        <p:nvSpPr>
          <p:cNvPr id="2" name="Content Placeholder 8"/>
          <p:cNvSpPr>
            <a:spLocks noGrp="1"/>
          </p:cNvSpPr>
          <p:nvPr>
            <p:ph sz="quarter" idx="11"/>
          </p:nvPr>
        </p:nvSpPr>
        <p:spPr bwMode="auto">
          <a:xfrm>
            <a:off x="762000" y="1447800"/>
            <a:ext cx="7772400" cy="4114800"/>
          </a:xfrm>
          <a:ln>
            <a:miter lim="800000"/>
            <a:headEnd/>
            <a:tailEnd/>
          </a:ln>
        </p:spPr>
        <p:txBody>
          <a:bodyPr vert="horz" wrap="square" lIns="91440" tIns="45720" rIns="91440" bIns="45720" numCol="1" anchor="t" anchorCtr="0" compatLnSpc="1">
            <a:prstTxWarp prst="textNoShape">
              <a:avLst/>
            </a:prstTxWarp>
          </a:bodyPr>
          <a:lstStyle/>
          <a:p>
            <a:pPr marL="457200" indent="-457200">
              <a:spcAft>
                <a:spcPts val="1800"/>
              </a:spcAft>
              <a:buClr>
                <a:srgbClr val="6FB867"/>
              </a:buClr>
              <a:buFont typeface="Arial" pitchFamily="34" charset="0"/>
              <a:buChar char="•"/>
              <a:defRPr/>
            </a:pPr>
            <a:r>
              <a:rPr lang="en-US" dirty="0" smtClean="0">
                <a:solidFill>
                  <a:srgbClr val="375669"/>
                </a:solidFill>
                <a:latin typeface="Calibri" pitchFamily="34" charset="0"/>
                <a:ea typeface="ＭＳ Ｐゴシック" pitchFamily="34" charset="-128"/>
              </a:rPr>
              <a:t>Students learn rigorous college-level content and skills</a:t>
            </a:r>
          </a:p>
          <a:p>
            <a:pPr marL="457200" indent="-457200">
              <a:spcAft>
                <a:spcPts val="1800"/>
              </a:spcAft>
              <a:buClr>
                <a:srgbClr val="6FB867"/>
              </a:buClr>
              <a:buFont typeface="Arial" pitchFamily="34" charset="0"/>
              <a:buChar char="•"/>
              <a:defRPr/>
            </a:pPr>
            <a:r>
              <a:rPr lang="en-US" dirty="0" smtClean="0">
                <a:solidFill>
                  <a:srgbClr val="375669"/>
                </a:solidFill>
                <a:latin typeface="Calibri" pitchFamily="34" charset="0"/>
                <a:ea typeface="ＭＳ Ｐゴシック" pitchFamily="34" charset="-128"/>
              </a:rPr>
              <a:t>Taking AP/CCP is valued in the college admission process</a:t>
            </a:r>
          </a:p>
          <a:p>
            <a:pPr marL="457200" indent="-457200">
              <a:spcAft>
                <a:spcPts val="1800"/>
              </a:spcAft>
              <a:buClr>
                <a:srgbClr val="6FB867"/>
              </a:buClr>
              <a:buFont typeface="Arial" pitchFamily="34" charset="0"/>
              <a:buChar char="•"/>
              <a:defRPr/>
            </a:pPr>
            <a:r>
              <a:rPr lang="en-US" dirty="0" smtClean="0">
                <a:solidFill>
                  <a:srgbClr val="375669"/>
                </a:solidFill>
                <a:latin typeface="Calibri" pitchFamily="34" charset="0"/>
                <a:ea typeface="ＭＳ Ｐゴシック" pitchFamily="34" charset="-128"/>
              </a:rPr>
              <a:t>AP/CCP courses are interesting and rewarding academic experiences</a:t>
            </a:r>
          </a:p>
          <a:p>
            <a:pPr marL="457200" indent="-457200">
              <a:spcAft>
                <a:spcPts val="1800"/>
              </a:spcAft>
              <a:buClr>
                <a:srgbClr val="6FB867"/>
              </a:buClr>
              <a:buFont typeface="Arial" pitchFamily="34" charset="0"/>
              <a:buChar char="•"/>
              <a:defRPr/>
            </a:pPr>
            <a:r>
              <a:rPr lang="en-US" dirty="0" smtClean="0">
                <a:solidFill>
                  <a:srgbClr val="375669"/>
                </a:solidFill>
                <a:latin typeface="Calibri" pitchFamily="34" charset="0"/>
                <a:ea typeface="ＭＳ Ｐゴシック" pitchFamily="34" charset="-128"/>
              </a:rPr>
              <a:t>Opportunity to earn valuable credit and placement in college</a:t>
            </a:r>
          </a:p>
        </p:txBody>
      </p:sp>
      <p:sp>
        <p:nvSpPr>
          <p:cNvPr id="3" name="Title 7"/>
          <p:cNvSpPr>
            <a:spLocks noGrp="1"/>
          </p:cNvSpPr>
          <p:nvPr>
            <p:ph type="title"/>
          </p:nvPr>
        </p:nvSpPr>
        <p:spPr>
          <a:xfrm>
            <a:off x="0" y="457200"/>
            <a:ext cx="9220200" cy="685800"/>
          </a:xfrm>
        </p:spPr>
        <p:txBody>
          <a:bodyPr/>
          <a:lstStyle/>
          <a:p>
            <a:pPr>
              <a:defRPr/>
            </a:pPr>
            <a:r>
              <a:rPr dirty="0" smtClean="0">
                <a:ea typeface="ＭＳ Ｐゴシック" pitchFamily="34" charset="-128"/>
              </a:rPr>
              <a:t> </a:t>
            </a:r>
            <a:r>
              <a:rPr dirty="0" smtClean="0">
                <a:solidFill>
                  <a:schemeClr val="accent6"/>
                </a:solidFill>
                <a:ea typeface="ＭＳ Ｐゴシック" pitchFamily="34" charset="-128"/>
              </a:rPr>
              <a:t>CCP and AP</a:t>
            </a:r>
            <a:r>
              <a:rPr lang="en-US" baseline="30000" dirty="0" smtClean="0">
                <a:solidFill>
                  <a:schemeClr val="accent6"/>
                </a:solidFill>
                <a:ea typeface="ＭＳ Ｐゴシック" pitchFamily="34" charset="-128"/>
              </a:rPr>
              <a:t>®</a:t>
            </a:r>
            <a:r>
              <a:rPr lang="en-US" dirty="0" smtClean="0">
                <a:solidFill>
                  <a:schemeClr val="accent6"/>
                </a:solidFill>
                <a:ea typeface="ＭＳ Ｐゴシック" pitchFamily="34" charset="-128"/>
              </a:rPr>
              <a:t>: </a:t>
            </a:r>
            <a:r>
              <a:rPr dirty="0" smtClean="0">
                <a:solidFill>
                  <a:schemeClr val="accent6"/>
                </a:solidFill>
                <a:ea typeface="ＭＳ Ｐゴシック" pitchFamily="34" charset="-128"/>
              </a:rPr>
              <a:t>The Benefits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4083CF"/>
      </a:hlink>
      <a:folHlink>
        <a:srgbClr val="FEC60B"/>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9412</TotalTime>
  <Words>1542</Words>
  <Application>Microsoft Office PowerPoint</Application>
  <PresentationFormat>On-screen Show (4:3)</PresentationFormat>
  <Paragraphs>158</Paragraphs>
  <Slides>26</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ＭＳ Ｐゴシック</vt:lpstr>
      <vt:lpstr>Arial</vt:lpstr>
      <vt:lpstr>Calibri</vt:lpstr>
      <vt:lpstr>Calibri (Headings)</vt:lpstr>
      <vt:lpstr>Serifa Std 55 Roman</vt:lpstr>
      <vt:lpstr>Wingdings</vt:lpstr>
      <vt:lpstr>Office Theme</vt:lpstr>
      <vt:lpstr>An Introduction to the  Advanced Placement Program®</vt:lpstr>
      <vt:lpstr>Welcome</vt:lpstr>
      <vt:lpstr>What We'll Cover</vt:lpstr>
      <vt:lpstr>What Are Advanced Placement® Courses?</vt:lpstr>
      <vt:lpstr>Advanced Placement ®: The Basics</vt:lpstr>
      <vt:lpstr>WHAT ARE CCP COURSES?</vt:lpstr>
      <vt:lpstr>College Credit Plus ®: The Basics</vt:lpstr>
      <vt:lpstr>CCP and AP®: The Benefits</vt:lpstr>
      <vt:lpstr> CCP and AP®: The Benefits</vt:lpstr>
      <vt:lpstr>AP® Myths &amp; Realities </vt:lpstr>
      <vt:lpstr>THINGS TO CONSIDER</vt:lpstr>
      <vt:lpstr>AP</vt:lpstr>
      <vt:lpstr>CCP </vt:lpstr>
      <vt:lpstr>AP® Exams</vt:lpstr>
      <vt:lpstr>AP® Exams</vt:lpstr>
      <vt:lpstr>Our AP® Courses</vt:lpstr>
      <vt:lpstr>AP® Exam Fees</vt:lpstr>
      <vt:lpstr>AP® at Licking Heights</vt:lpstr>
      <vt:lpstr>CCP at Licking Heights</vt:lpstr>
      <vt:lpstr>Our School Offers Support for AP® Students</vt:lpstr>
      <vt:lpstr>Next Steps: Help Your Child Make the Best Choices</vt:lpstr>
      <vt:lpstr>CCP/AP®: Start the Conversation</vt:lpstr>
      <vt:lpstr>CCP/AP®: Resources Worth Exploring for Students and Families </vt:lpstr>
      <vt:lpstr>AP Important Deadlines and Information</vt:lpstr>
      <vt:lpstr>CCP DEADLINES AND INFORMATION</vt:lpstr>
      <vt:lpstr>Questions and Answers Please contact your student’s counselor with questions Mrs. Ross- students last name A-G- sross@lhschools.org Mrs. Chatfield- students last name H-O- bchatfield@lhschools.org Mrs. Gabriel- students last name P-Z -mgabriel@lhschools.org </vt:lpstr>
    </vt:vector>
  </TitlesOfParts>
  <Company>Hawthorne Visual Communications,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knortey</dc:creator>
  <cp:lastModifiedBy>ROSSSH</cp:lastModifiedBy>
  <cp:revision>811</cp:revision>
  <cp:lastPrinted>2015-02-09T21:50:14Z</cp:lastPrinted>
  <dcterms:created xsi:type="dcterms:W3CDTF">2013-01-11T21:38:43Z</dcterms:created>
  <dcterms:modified xsi:type="dcterms:W3CDTF">2018-01-24T22:52:04Z</dcterms:modified>
</cp:coreProperties>
</file>