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51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8" r:id="rId17"/>
    <p:sldId id="303" r:id="rId18"/>
    <p:sldId id="269" r:id="rId19"/>
    <p:sldId id="270" r:id="rId20"/>
    <p:sldId id="271" r:id="rId21"/>
    <p:sldId id="276" r:id="rId22"/>
    <p:sldId id="272" r:id="rId23"/>
    <p:sldId id="273" r:id="rId24"/>
    <p:sldId id="274" r:id="rId25"/>
    <p:sldId id="275" r:id="rId26"/>
    <p:sldId id="299" r:id="rId27"/>
    <p:sldId id="298" r:id="rId28"/>
    <p:sldId id="304" r:id="rId29"/>
    <p:sldId id="277" r:id="rId30"/>
    <p:sldId id="279" r:id="rId31"/>
    <p:sldId id="280" r:id="rId32"/>
    <p:sldId id="281" r:id="rId33"/>
    <p:sldId id="297" r:id="rId34"/>
    <p:sldId id="284" r:id="rId35"/>
    <p:sldId id="282" r:id="rId36"/>
    <p:sldId id="283" r:id="rId37"/>
    <p:sldId id="291" r:id="rId38"/>
    <p:sldId id="295" r:id="rId39"/>
    <p:sldId id="296" r:id="rId40"/>
    <p:sldId id="285" r:id="rId41"/>
    <p:sldId id="286" r:id="rId42"/>
    <p:sldId id="300" r:id="rId43"/>
    <p:sldId id="287" r:id="rId44"/>
    <p:sldId id="288" r:id="rId45"/>
    <p:sldId id="289" r:id="rId46"/>
    <p:sldId id="290" r:id="rId47"/>
    <p:sldId id="301" r:id="rId48"/>
    <p:sldId id="302" r:id="rId49"/>
    <p:sldId id="294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78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6" units="1/in"/>
        </inkml:channelProperties>
      </inkml:inkSource>
      <inkml:timestamp xml:id="ts0" timeString="2014-02-10T13:31:58.54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77B182A-1253-4F7B-9556-43F665B1CF69}" emma:medium="tactile" emma:mode="ink">
          <msink:context xmlns:msink="http://schemas.microsoft.com/ink/2010/main" type="inkDrawing" rotatedBoundingBox="9228,12123 16948,13592 15900,19102 8180,17633" semanticType="enclosure" shapeName="Other">
            <msink:sourceLink direction="with" ref="{7FFD3EFE-748B-4928-9E08-BA3B25E0E46C}"/>
            <msink:sourceLink direction="with" ref="{4A8F89F5-0FF6-4FC4-B6C7-64494FE85940}"/>
          </msink:context>
        </emma:interpretation>
      </emma:emma>
    </inkml:annotationXML>
    <inkml:trace contextRef="#ctx0" brushRef="#br0">421 5120 512,'-38'-37'0,"-1"-2"0,39 2 0,-37-39 0,0 0 0,-2 1 0,1-39 0,0 1 0,0-39 0,0 38 0,1-76 0,37 38 0,0-37 0,-38-1 0,38 1 0,0-1 0,38-37 0,-1 38 0,1-40 0,0 40 0,38-38 0,-37 37 0,35 0 0,41 1 0,-2 0 0,1 37 0,36 2 0,-35-4 0,37 2 0,-2 39 0,3 0 0,37 37 0,-1-37 0,1 37 0,-38 0 0,75 0 0,-37 37 0,37 2 0,-37-2 0,-2 39 0,3 0 0,-2 0 0,1 39 0,-1-2 0,1 2 0,0-2 0,0 39 0,-1-37 0,-38 37 0,39-1 0,-38 2 0,-1 36 0,0-38 0,2 39 0,-2-39 0,1 39 0,-38 1 0,37 37 0,-36-39 0,36-1 0,-38 40 0,-37-38 0,38 38 0,-2 0 0,-35-37 0,-1 35 0,0 2 0,0 0 0,0 0 0,-40 37 0,41-74 0,-39 35 0,0 2 0,38-39 0,-38 40 0,0-40 0,-38 1 0,38 37 0,-38-37 0,38 38 0,-38-77 0,0 39 0,0 0 0,0-38 0,0 38 0,0-39 0,0 1 0,-38-39 0,38 39 0,0-37 0,0-2 0,-38 0 0,38 2 0,0 0 0,-38-2 0,38 2 0,0-2 0,0-37 0,-38 38 0,38-38 0,0 0 0,0 0 0,0 0 0,0 0 0,0 0 0,0 0 0,0 0 0,0 0 0,0 0 0,0 0 0,0 0 0,0 0 0,0 0 0,0 0 0,0 0 0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6" units="1/in"/>
        </inkml:channelProperties>
      </inkml:inkSource>
      <inkml:timestamp xml:id="ts0" timeString="2014-02-10T13:35:34.850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B7A81CA9-565B-431D-86FA-0079B9B303F3}" emma:medium="tactile" emma:mode="ink">
          <msink:context xmlns:msink="http://schemas.microsoft.com/ink/2010/main" type="inkDrawing" rotatedBoundingBox="-286,-217 27351,-984 27871,17787 233,18553" semanticType="callout" shapeName="Other">
            <msink:sourceLink direction="with" ref="{17726463-1B40-4D80-A1BF-C012C35AF567}"/>
          </msink:context>
        </emma:interpretation>
      </emma:emma>
    </inkml:annotationXML>
    <inkml:trace contextRef="#ctx0" brushRef="#br0">1402 18237 512,'-37'-39'0,"-2"-36"0,39 75 0,-38-114 0,-37 38 0,37-38 0,0 0 0,0-1 0,-39-35 0,40-2 0,0-37 0,-40 37 0,40-37 0,-1-1 0,0 0 0,0 1 0,0-38 0,-38-2 0,38 41 0,-1-40 0,2 38 0,1-37 0,-3-1 0,1 2 0,38 35 0,-38-36 0,38 0 0,-38-1 0,0 0 0,38 1 0,-38-38 0,0 38 0,38-1 0,-38-37 0,38 37 0,0 0 0,-38 2 0,38-2 0,0 1 0,-38-2 0,38 4 0,0-4 0,-39 39 0,78-38 0,-39 38 0,-112-35 0,112-4 0,36 40 0,-36-38 0,0 36 0,0-35 0,37 35 0,-37-36 0,0 39 0,39-40 0,-1 37 0,-38 2 0,38-39 0,0 39 0,0 0 0,0-2 0,0 2 0,0 0 0,38 0 0,-37 35 0,34-35 0,-34 37 0,37-36 0,0-1 0,0 37 0,-38-38 0,37 39 0,38 0 0,-36-1 0,-1 0 0,37 38 0,-36-37 0,36 0 0,-37-1 0,38 0 0,-1 0 0,1 38 0,0-38 0,0 1 0,-1 37 0,39 2 0,-38-40 0,-1 37 0,40 1 0,-40 0 0,38 1 0,-37 0 0,38-2 0,-1 41 0,-37-41 0,38 39 0,37-39 0,-75 40 0,39 0 0,-3-1 0,-36 39 0,39-41 0,-4 4 0,4 35 0,-1-37 0,-1 39 0,-37 0 0,38-40 0,-1 77 0,1-38 0,0-1 0,-39 2 0,39-1 0,0 0 0,-39 38 0,39-39 0,-38 39 0,37-37 0,1 37 0,-38-37 0,38 37 0,-38 0 0,37-39 0,1 39 0,-39 0 0,38 0 0,2 0 0,-40-37 0,38 37 0,2 0 0,-40 0 0,40 0 0,-2 0 0,0 0 0,-37 0 0,36 0 0,3 0 0,-1 0 0,0 0 0,-1-36 0,39 36 0,-39 0 0,1 0 0,0 0 0,-2 0 0,3 0 0,-1 0 0,37 0 0,-37 0 0,39-38 0,-41 38 0,2 0 0,-1 0 0,1 0 0,0-37 0,1 37 0,-3 0 0,40 0 0,-38 0 0,37 0 0,-38 0 0,39 0 0,-38 0 0,37 0 0,-37 0 0,-1-38 0,39 38 0,0 0 0,-39 0 0,38 38 0,-37-76 0,0 38 0,36 0 0,-35 0 0,-1 0 0,37 0 0,-37-39 0,0 39 0,37 0 0,1 0 0,-37 0 0,35-38 0,-36 38 0,-2 0 0,41 0 0,-39 0 0,37 0 0,-37 0 0,37 38 0,-37-38 0,0 0 0,37 39 0,1-39 0,-39 38 0,38-1 0,-36-37 0,-2 38 0,1 35 0,37-34 0,-37-2 0,38 0 0,-39 40 0,40-39 0,-41 38 0,2-38 0,0 39 0,-1-40 0,1 39 0,1 0 0,35-2 0,-36 4 0,-2-4 0,3 2 0,37 0 0,-40 38 0,3-39 0,37 1 0,-77 2 0,39 35 0,0-37 0,-2 37 0,3-38 0,-1 39 0,-37-38 0,35 0 0,2 39 0,-37-3 0,-3-35 0,2 36 0,0 0 0,-1 1 0,39 0 0,-76-1 0,37 41 0,1-3 0,37 0 0,-36-39 0,-2 40 0,2 0 0,-41 0 0,41 39 0,-2-40 0,1 39 0,0-1 0,-38 0 0,37 0 0,1 2 0,0 35 0,-38 3 0,37-40 0,-37 38 0,0 1 0,0 0 0,0-2 0,0 2 0,-1 37 0,1 1 0,0-1 0,-38 1 0,38-1 0,-37 0 0,34 1 0,-34 37 0,-39-36 0,38-4 0,0 3 0,0 36 0,0 2 0,-38 0 0,38-2 0,-38 2 0,-38 0 0,76-2 0,-76 2 0,38 0 0,0-39 0,-38 39 0,38-39 0,-38 38 0,0-37 0,0-1 0,38-1 0,-39 2 0,3-38 0,-1 36 0,-2 3 0,1-39 0,0 36 0,0-36 0,0 37 0,0-37 0,-38-1 0,38 38 0,1-37 0,-39 0 0,39 0 0,-2-78 0,1-37 0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6" units="1/in"/>
        </inkml:channelProperties>
      </inkml:inkSource>
      <inkml:timestamp xml:id="ts0" timeString="2014-02-10T13:33:06.059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BE647473-5558-4A3C-86BF-57628F334C8A}" emma:medium="tactile" emma:mode="ink">
          <msink:context xmlns:msink="http://schemas.microsoft.com/ink/2010/main" type="writingRegion" rotatedBoundingBox="7148,11995 13098,9568 14095,12010 8145,14438">
            <msink:destinationLink direction="with" ref="{C32EDD76-9DF6-4470-96A2-947C9B1BCEFB}"/>
            <msink:destinationLink direction="with" ref="{37AD20B9-D853-4D41-9221-6BEAA75CB191}"/>
            <msink:destinationLink direction="with" ref="{17726463-1B40-4D80-A1BF-C012C35AF567}"/>
          </msink:context>
        </emma:interpretation>
      </emma:emma>
    </inkml:annotationXML>
    <inkml:traceGroup>
      <inkml:annotationXML>
        <emma:emma xmlns:emma="http://www.w3.org/2003/04/emma" version="1.0">
          <emma:interpretation id="{6785FD17-D8BB-418C-94C5-D6E92432177C}" emma:medium="tactile" emma:mode="ink">
            <msink:context xmlns:msink="http://schemas.microsoft.com/ink/2010/main" type="paragraph" rotatedBoundingBox="7148,11995 13098,9568 14095,12010 8145,144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2931C24-017E-4306-8B4F-08BCD7354446}" emma:medium="tactile" emma:mode="ink">
              <msink:context xmlns:msink="http://schemas.microsoft.com/ink/2010/main" type="line" rotatedBoundingBox="7148,11995 13098,9568 14095,12010 8145,14438"/>
            </emma:interpretation>
          </emma:emma>
        </inkml:annotationXML>
        <inkml:traceGroup>
          <inkml:annotationXML>
            <emma:emma xmlns:emma="http://www.w3.org/2003/04/emma" version="1.0">
              <emma:interpretation id="{E150CDFF-BF72-4DF4-A728-CC301DC68BF3}" emma:medium="tactile" emma:mode="ink">
                <msink:context xmlns:msink="http://schemas.microsoft.com/ink/2010/main" type="inkWord" rotatedBoundingBox="7148,11995 13098,9568 14095,12010 8145,14438"/>
              </emma:interpretation>
            </emma:emma>
          </inkml:annotationXML>
          <inkml:trace contextRef="#ctx0" brushRef="#br0">-1137-2806 512,'-39'0'0,"2"0"0,37 0 0,-76 38 0,38-1 0,0-37 0,-37 39 0,37 37 0,0-39 0,0 2 0,0-2 0,38 2 0,0-2 0,38 2 0,-38-39 0,38 0 0,38 0 0,-39 0 0,39-39 0,38 39 0,-38 0 0,38 0 0,-39 39 0,1-39 0,0 37 0,0 1 0,0 39 0,-38-40 0,-38 39 0,38-1 0,-38 0 0,-38 2 0,0-2 0,-1-36 0,-37-2 0,39 1 0,-39-38 0,0 0 0,38 0 0,-37 0 0,37-38 0,0 1 0,-1 37 0</inkml:trace>
          <inkml:trace contextRef="#ctx0" brushRef="#br0" timeOffset="579.0108">-720-2806 512,'37'0'0,"-37"-38"0,0 38 0,39 0 0,37-39 0,-39 2 0,39-1 0,0 0 0,-37 1 0,-2-2 0</inkml:trace>
          <inkml:trace contextRef="#ctx0" brushRef="#br0" timeOffset="334.0068">-606-3413 512,'0'0'0,"0"39"0,0-39 0,0 37 0,38 39 0,-38 0 0,37 0 0,1 0 0,0 37 0,0-37 0,0 37 0,1 2 0,35-39 0,-35 0 0,-1 0 0,0-39 0,-38 39 0,37-76 0,-37 39 0</inkml:trace>
          <inkml:trace contextRef="#ctx0" brushRef="#br0" timeOffset="964.015">-114-3261 512,'0'38'0,"0"0"0,0-38 0,0 39 0,0 35 0,38 2 0,-38 0 0,38 0 0,0-38 0,0 37 0,0-36 0,0-2 0,1 2 0,-2-39 0,-37 0 0,36 0 0,-36 0 0,-36-39 0,36 2 0,-37-2 0,-2-36 0,1-2 0,-38 2 0,38 0 0,0-1 0,-37 0 0,75 0 0,-38 0 0,38 0 0,38 0 0,-38 39 0</inkml:trace>
          <inkml:trace contextRef="#ctx0" brushRef="#br0" timeOffset="1518.024">570-3830 512,'0'0'0,"-39"0"0,39 0 0,-76 0 0,38 37 0,0 2 0,0-1 0,-37 0 0,35 38 0,4-39 0,36 39 0,0 0 0,0 0 0,0 0 0,36-38 0,4 0 0,35 1 0,-37-2 0,0-37 0,38 0 0,-38-37 0,38-2 0,-40 1 0,-36-37 0,40 36 0,-40-37 0,0-37 0,0 74 0,0-37 0,-40 39 0,40-39 0,-36 76 0,36-39 0,0 39 0,0 39 0,0-39 0,0 76 0,36-39 0,-36 39 0,40-37 0,-2 74 0,37-74 0,-37 37 0,0-1 0,0-37 0,0-38 0,0 0 0,0 0 0,-38 0 0</inkml:trace>
          <inkml:trace contextRef="#ctx0" brushRef="#br0" timeOffset="2024.0293">796-3981 512,'0'-38'0,"0"38"0,38 0 0,0-37 0,0 37 0,38-39 0,1 39 0,-4-38 0,-34 38 0,-1 0 0</inkml:trace>
          <inkml:trace contextRef="#ctx0" brushRef="#br0" timeOffset="1792.0277">1024-4625 512,'0'37'0,"0"0"0,0-37 0,39 39 0,-39 37 0,37-39 0,-37 78 0,36-39 0,41-1 0,-39 39 0,0-1 0,38-37 0,-38 38 0,38-39 0,-38-36 0,-38-2 0,39 2 0</inkml:trace>
          <inkml:trace contextRef="#ctx0" brushRef="#br0" timeOffset="2440.0386">1896-4322 512,'-38'38'0,"0"-38"0,38 0 0,-76 37 0,38 2 0,0-2 0,-1 39 0,39-37 0,0 36 0,-37 0 0,74 1 0,-37 0 0,39-38 0,37 0 0,-38-1 0,38-37 0,0 0 0,-1 0 0,1-37 0,0-1 0,0 0 0,-38-38 0,0 0 0,-38 39 0,0-39 0,0 0 0,-38 0 0,0 39 0,0-2 0,-38 39 0,38-37 0,-1 37 0,2 0 0</inkml:trace>
          <inkml:trace contextRef="#ctx0" brushRef="#br0" timeOffset="2932.0405">2844-4322 512,'0'0'0,"-38"38"0,38-38 0,-38 0 0,-38 37 0,38-37 0,-38 39 0,0-2 0,1 1 0,37 0 0,0-38 0,38 0 0,0 39 0,0-2 0,38-37 0,0 0 0,37 38 0,1 0 0,0-38 0,38 76 0,-38-39 0,-1 0 0,-38 40 0,40-39 0,-77-1 0,0 39 0,0-37 0,-38-2 0,-38 2 0,1-2 0,-1-37 0,0 0 0,0 0 0,-1-37 0,40-2 0,37 39 0</inkml:trace>
          <inkml:trace contextRef="#ctx0" brushRef="#br0" timeOffset="3518.0455">3071-4171 512,'0'0'0,"0"-37"0,38 37 0,-38 0 0,38 0 0,38 0 0,-1 0 0,3 0 0,-5 37 0,4 39 0,-1-37 0,0 36 0,-38-37 0,-1 38 0,1-39 0,-38 39 0,-38-38 0,1 0 0,-39-1 0,38-37 0,-76 39 0,38-78 0,0 39 0,38 0 0,1-37 0</inkml:trace>
          <inkml:trace contextRef="#ctx0" brushRef="#br0" timeOffset="3164.042">3147-3867 512,'0'37'0,"0"39"0,0-76 0,0 113 0,0-37 0,0 39 0,0-2 0,0-37 0,0 0 0,0 0 0,0 0 0,38-1 0,-38-75 0</inkml:trace>
          <inkml:trace contextRef="#ctx0" brushRef="#br0" timeOffset="-9851.0772">3829-2920 512,'0'0'0,"-38"-38"0,38 0 0,0 1 0,0-2 0,0-35 0,0-3 0,0-37 0,0 38 0,38-37 0,-38-2 0,39-37 0,-2 39 0,-37 0 0,37-39 0,-37 39 0,39-2 0,-1 2 0,0 0 0,-38-2 0,38 39 0,-38 1 0,0 0 0,38-2 0,-38 40 0,0-1 0,0-1 0,-38 39 0,38-37 0,-38 37 0,38 0 0,-38 0 0,0 0 0,-1 37 0,-35-37 0,35 39 0,1-1 0,-37-1 0,37-37 0,0 38 0,0 1 0,0-39 0,0 38 0,38-38 0,-38 0 0,38 0 0,38 0 0,-38-38 0,76 38 0,-38-39 0,38 1 0,-1 1 0,-37-1 0,38 38 0,0-39 0,-38 39 0,-38 0 0,38 39 0,0-39 0,-38 75 0,0-37 0,38 1 0,-38-1 0,37-1 0,1 38 0,-38-36 0,38-2 0,1 0 0,-2-37 0,0 39 0,2-39 0,-39 0 0,38 0 0,-76-39 0,38 2 0,-39 0 0,2 37 0,-39-39 0,0 2 0,1 37 0,-1-38 0,-38 38 0,0 0 0,39 0 0,-39 38 0,38-38 0,38 37 0,-1 2 0,2-39 0,1 37 0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6" units="1/in"/>
        </inkml:channelProperties>
      </inkml:inkSource>
      <inkml:timestamp xml:id="ts0" timeString="2014-02-10T13:32:14.78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FFD3EFE-748B-4928-9E08-BA3B25E0E46C}" emma:medium="tactile" emma:mode="ink">
          <msink:context xmlns:msink="http://schemas.microsoft.com/ink/2010/main" type="writingRegion" rotatedBoundingBox="12343,13447 16118,15606 15453,16770 11678,14611">
            <msink:destinationLink direction="with" ref="{C32EDD76-9DF6-4470-96A2-947C9B1BCEFB}"/>
            <msink:destinationLink direction="with" ref="{E77B182A-1253-4F7B-9556-43F665B1CF69}"/>
          </msink:context>
        </emma:interpretation>
      </emma:emma>
    </inkml:annotationXML>
    <inkml:traceGroup>
      <inkml:annotationXML>
        <emma:emma xmlns:emma="http://www.w3.org/2003/04/emma" version="1.0">
          <emma:interpretation id="{36AC4A5E-49B1-4ADE-A203-0F4887AB88D5}" emma:medium="tactile" emma:mode="ink">
            <msink:context xmlns:msink="http://schemas.microsoft.com/ink/2010/main" type="paragraph" rotatedBoundingBox="12343,13447 16118,15606 15453,16770 11678,146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9C59515-2EBC-40E0-9646-0B2ABEEF57AF}" emma:medium="tactile" emma:mode="ink">
              <msink:context xmlns:msink="http://schemas.microsoft.com/ink/2010/main" type="line" rotatedBoundingBox="12343,13447 16118,15606 15453,16770 11678,14611"/>
            </emma:interpretation>
          </emma:emma>
        </inkml:annotationXML>
        <inkml:traceGroup>
          <inkml:annotationXML>
            <emma:emma xmlns:emma="http://www.w3.org/2003/04/emma" version="1.0">
              <emma:interpretation id="{812FDE2C-89B8-485E-B2EB-4E64DA23EF66}" emma:medium="tactile" emma:mode="ink">
                <msink:context xmlns:msink="http://schemas.microsoft.com/ink/2010/main" type="inkWord" rotatedBoundingBox="12343,13447 16118,15606 15453,16770 11678,14611"/>
              </emma:interpretation>
            </emma:emma>
          </inkml:annotationXML>
          <inkml:trace contextRef="#ctx0" brushRef="#br0">3185-1328 512,'-38'0'0,"38"0"0,-38 0 0,0 38 0,-38-1 0,0-37 0,40 38 0,-3-38 0,1 39 0,0-39 0,38 38 0,0-38 0,38 0 0,0 37 0,37-37 0,1 38 0,0 1 0,0-2 0,0 1 0,-1 0 0,-37 1 0,2 36 0,-4-37 0,-36 1 0,0-2 0,-36 0 0,-4-37 0,2 39 0,1-39 0,-39 0 0,38-39 0,0 39 0,-38-37 0,76 37 0</inkml:trace>
          <inkml:trace contextRef="#ctx0" brushRef="#br0" timeOffset="562.0019">3488-1517 512,'0'39'0,"-39"-39"0,39 37 0,0 0 0,0 39 0,0-1 0,0 2 0,0-2 0,0 2 0,0 36 0,0-37 0,0 0 0,39 0 0,-39-39 0,0 2 0,0 0 0,38-39 0,-38 0 0,0-39 0,0 0 0,0-35 0,0-3 0,0 2 0,38-2 0,-38 2 0,38-2 0,0 40 0,0-1 0,0 38 0,37 0 0,-37 38 0,1-1 0,-2 1 0,0 38 0,2 0 0,-1 0 0,0 39 0,-38-41 0,0 4 0,0-5 0,0-33 0,0 35 0,0-38 0,0-37 0,-38 38 0,38-38 0</inkml:trace>
          <inkml:trace contextRef="#ctx0" brushRef="#br0" timeOffset="1278.0067">3564-1138 512,'0'37'0,"0"1"0,0 1 0,0 36 0,0 2 0,38 36 0,-38-37 0,0 39 0,0-2 0,38-38 0,-38 0 0,0 2 0,0-40 0,0 1 0,0-38 0,0 0 0,0 0 0,0-38 0,-38-37 0,38-2 0,-38 2 0,0-2 0,38-35 0,0-1 0,-38-2 0,38 1 0,0 0 0,38 39 0,-38-2 0,38 39 0,0 1 0,0 37 0,38-38 0,-39 76 0,39-1 0,-37 1 0,35 39 0,-35-40 0,-1 40 0,0-2 0,-38 2 0,0-2 0,-38 2 0,0-40 0,-1 0 0,-35 2 0,35-39 0,-37 0 0,39-39 0,-1 39 0,-38-37 0,76 0 0,-38-2 0,38 1 0</inkml:trace>
          <inkml:trace contextRef="#ctx0" brushRef="#br0" timeOffset="2272.0256">4246-1328 512,'39'0'0,"-78"38"0,39-1 0,0 1 0,0 39 0,-38-2 0,38 39 0,0-37 0,0 36 0,0 0 0,0-35 0,-38 35 0,38-76 0,0 38 0,0-37 0,0-38 0,0 0 0,0 0 0,0-38 0,0 1 0,0-38 0,0-1 0,38 0 0,-38 0 0,38 0 0,1 0 0,-2 39 0,39 37 0,-38-39 0,38 78 0,-1-2 0,-37 39 0,0 0 0,0 0 0,0 36 0,1-35 0,-39 36 0,0-36 0,0 37 0,-39-77 0,39 40 0,-38-39 0,38-1 0,0-37 0,0 0 0,0-37 0,0-1 0,0-39 0,38 40 0,-38-40 0,39 40 0,-2-1 0,0 38 0,2 0 0,37 0 0,-38 0 0,-1 38 0,39-38 0,-38 37 0,38-37 0,0 38 0,0-38 0,-38 0 0,37 0 0,-75 0 0,38-38 0,-38 1 0,0-1 0,0-1 0,-38 1 0,38 1 0,-75-1 0,37 38 0,-38-37 0,0 37 0,39 0 0,-40 37 0,39 38 0,-37-37 0,37 39 0,38-2 0,0 1 0,0 39 0,0-40 0,38 2 0,-1-3 0,1 4 0,0-5 0,0-34 0,1-39 0</inkml:trace>
          <inkml:trace contextRef="#ctx0" brushRef="#br0" timeOffset="2992.0333">5611 0 512,'0'0'0,"0"38"0,-38-1 0,38 39 0,-38 0 0,38-1 0,0-35 0,0 33 0,-38 4 0,38-39 0,0-1 0,-38 1 0,38-38 0,0 0 0,0-38 0,0 38 0,0-75 0,0-2 0,0 4 0,38-5 0,-38 4 0,38 35 0,0-37 0,0 76 0,-38-37 0,38 37 0,1 37 0,-2 1 0,0 0 0,2 1 0,36-2 0,-37 38 0,38-35 0,0-3 0,-38-1 0,39 3 0,-4-39 0,4 0 0,-39 0 0,0 0 0,0-39 0,0 3 0,-38-1 0,0 37 0,-38-40 0,0 40 0,0-38 0,0 76 0,-39-38 0,4 0 0,-4 40 0,39-3 0,-38 38 0,38 1 0,0-1 0,0 2 0,38-2 0,38 39 0,0-37 0,0-2 0,0 1 0,38-38 0,-38 37 0,38-36 0,0-2 0,-39-37 0,1 0 0,-38 0 0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6" units="1/in"/>
        </inkml:channelProperties>
      </inkml:inkSource>
      <inkml:timestamp xml:id="ts0" timeString="2014-02-10T13:33:10.531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A8F89F5-0FF6-4FC4-B6C7-64494FE85940}" emma:medium="tactile" emma:mode="ink">
          <msink:context xmlns:msink="http://schemas.microsoft.com/ink/2010/main" type="writingRegion" rotatedBoundingBox="13757,10300 17757,13849 12932,19289 8931,15740">
            <msink:destinationLink direction="with" ref="{C32EDD76-9DF6-4470-96A2-947C9B1BCEFB}"/>
            <msink:destinationLink direction="with" ref="{E77B182A-1253-4F7B-9556-43F665B1CF69}"/>
            <msink:destinationLink direction="with" ref="{37AD20B9-D853-4D41-9221-6BEAA75CB191}"/>
            <msink:destinationLink direction="with" ref="{17726463-1B40-4D80-A1BF-C012C35AF567}"/>
          </msink:context>
        </emma:interpretation>
      </emma:emma>
    </inkml:annotationXML>
    <inkml:traceGroup>
      <inkml:annotationXML>
        <emma:emma xmlns:emma="http://www.w3.org/2003/04/emma" version="1.0">
          <emma:interpretation id="{33ADED4E-BD1B-40BB-B8B6-89035E580B0D}" emma:medium="tactile" emma:mode="ink">
            <msink:context xmlns:msink="http://schemas.microsoft.com/ink/2010/main" type="paragraph" rotatedBoundingBox="13757,10300 17757,13849 16433,15342 12432,117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7D9091A-6622-4528-916D-EF2CC49B95EF}" emma:medium="tactile" emma:mode="ink">
              <msink:context xmlns:msink="http://schemas.microsoft.com/ink/2010/main" type="line" rotatedBoundingBox="13757,10300 17757,13849 16433,15342 12432,11793"/>
            </emma:interpretation>
          </emma:emma>
        </inkml:annotationXML>
        <inkml:traceGroup>
          <inkml:annotationXML>
            <emma:emma xmlns:emma="http://www.w3.org/2003/04/emma" version="1.0">
              <emma:interpretation id="{40BB2611-CDC1-4D12-84ED-46C4D204BE88}" emma:medium="tactile" emma:mode="ink">
                <msink:context xmlns:msink="http://schemas.microsoft.com/ink/2010/main" type="inkWord" rotatedBoundingBox="13757,10300 17757,13849 16433,15342 12432,11793"/>
              </emma:interpretation>
            </emma:emma>
          </inkml:annotationXML>
          <inkml:trace contextRef="#ctx0" brushRef="#br0">3905-4284 512,'0'37'0,"0"2"0,0-39 0,37 75 0,-37 39 0,0-38 0,0 0 0,0 37 0,0 0 0,-37-37 0,37 0 0,0 0 0,-37-37 0,37-2 0,0-37 0,0 0 0,0 0 0,0-37 0,0-2 0,0-37 0,0 0 0,37-37 0,0 37 0,2 0 0,-1 0 0,0 39 0,0-1 0,37 0 0,-37 38 0,0 38 0,38 0 0,-39-1 0,2 39 0,-1 0 0,-38 0 0,0 0 0,38 37 0,-38-37 0,0 0 0,-38 0 0,38-38 0,0 0 0,-38-38 0,38 0 0,-39 0 0,39 0 0,0-38 0,0 0 0,0 1 0,39-2 0,-1 2 0,-38 37 0,76-39 0,-38 39 0,-1 0 0,39-37 0,0 74 0,0-37 0,0 0 0,0 0 0,-1 0 0,1 0 0,-38 0 0,1-37 0,-2 37 0,2-39 0,-39 2 0,0-2 0,-39 2 0,2-2 0,-2 2 0,-37 37 0,38-38 0,-37 38 0,-1 0 0,0 0 0,0 38 0,38-1 0,-38 39 0,38-37 0,38 37 0,-37 0 0,37 0 0,0 37 0,37-37 0,1 0 0,0-1 0,0 0 0,0 2 0,38-39 0,-39-1 0,-37-37 0</inkml:trace>
          <inkml:trace contextRef="#ctx0" brushRef="#br0" timeOffset="730.001">5195-3185 512,'0'39'0,"0"35"0,0-74 0,0 76 0,0 0 0,37 0 0,-37 0 0,0 0 0,0-39 0,0 39 0,-37-37 0,37-39 0,0 37 0,0-74 0,0 37 0,0-76 0,-39 37 0,39-37 0,0-37 0,39 37 0,-39 0 0,37 39 0,-37-2 0,39 2 0,35 0 0,-35 37 0,-1 37 0,37-37 0,-37 37 0,38-37 0,1 39 0,-3-2 0,3 1 0,36-38 0,-37 38 0,38-38 0,-38 0 0,0 0 0,-39 0 0,1-38 0,0 0 0,-38 38 0,0-37 0,-38-2 0,0 2 0,-39 0 0,4 37 0,-4 0 0,-37 0 0,38 37 0,1 0 0,-2 2 0,3 36 0,35 0 0,1 2 0,38-2 0,0 1 0,38 39 0,-38-39 0,76 0 0,-39-1 0,40 2 0,-2-40 0,1 39 0,-38-39 0,38 1 0,-76-38 0</inkml:trace>
          <inkml:trace contextRef="#ctx0" brushRef="#br0" timeOffset="27776.2056">6786-2162 512,'0'39'0,"-38"-2"0,38-37 0,-37 76 0,-3 0 0,4-38 0,-1 37 0,-40 1 0,39 2 0,0-41 0,0 0 0,0 0 0,38-37 0,-38 39 0,38-78 0,0 39 0,0-37 0,38 0 0,0 0 0,0-41 0,0 2 0,0 1 0,0-2 0,1 2 0,-2 0 0,-1-1 0,4 39 0,-3-40 0,-37 77 0,0-38 0,38 38 0,-38 0 0,0 0 0,0 38 0,0 0 0,0 1 0,0 35 0,0 2 0,0 37 0,0-36 0,0 37 0,38 1 0,-38-4 0,0 4 0,38-2 0,-38 0 0,38 1 0,-38 0 0,0-38 0,38 38 0,-38-37 0,0-3 0,38-35 0,-38 37 0,0-40 0,0 4 0,0-40 0,0 0 0,0 0 0,0 0 0,0 0 0,0 0 0,0 0 0,0 0 0,0 0 0,0 0 0,0 0 0,0 0 0,0 0 0,0 0 0,0 0 0,0 0 0,0 0 0,0 0 0,0 0 0,0 0 0,0 0 0,0 0 0,0 0 0,0 0 0,0 0 0,0 0 0,0 0 0,0 0 0,0 0 0,0 0 0,0 0 0,0 0 0,0 0 0,0 0 0,0 0 0,0 0 0,0 0 0,0 0 0,0 0 0,0 0 0,0 0 0</inkml:trace>
          <inkml:trace contextRef="#ctx0" brushRef="#br0" timeOffset="28746.2248">6938-568 512,'0'0'0,"0"37"0,0-37 0,38 0 0,0 36 0,0 4 0,1-40 0,-2 37 0,-1-37 0,3 38 0,37-38 0,-38 37 0,38-37 0,-38 0 0,38 0 0,-38-37 0,37-1 0,-38 1 0,-37-3 0,39 4 0,-39-40 0,0 0 0,0 0 0,-39 0 0,2 0 0,1-37 0,-3 36 0,1 2 0,-38-39 0,38 39 0,-38-1 0,0-39 0,-1 41 0,41-3 0,-40 2 0,38-2 0,-38 2 0,38 36 0,0-36 0,0 37 0,0-38 0,0 76 0,1-37 0,-3 0 0,4 37 0</inkml:trace>
          <inkml:trace contextRef="#ctx0" brushRef="#br0" timeOffset="30026.2355">6786-1290 512,'0'0'0,"0"0"0,0 0 0,-38 0 0,1-38 0,-3 38 0,4 0 0,-40 0 0,0 0 0,0 0 0,0 0 0,-1 38 0,4-38 0,-4 0 0,39 37 0,0-37 0,0 0 0,38 0 0,0 38 0,0-38 0,38 0 0,-38 39 0,38-39 0,0 0 0,39 38 0,-40-38 0,39 0 0,-1 37 0,1 1 0,0-38 0,1 39 0,36-2 0,-38 1 0,1 0 0,-38-38 0,0 0 0,0 39 0,-38-39 0,0 0 0,0 0 0,0 0 0,0 0 0,0 0 0</inkml:trace>
          <inkml:trace contextRef="#ctx0" brushRef="#br0" timeOffset="29472.2295">7052-1745 512,'39'0'0,"-2"-37"0,-1-2 0,3 1 0,37 1 0,38-1 0,-38-1 0,0-36 0,-1 75 0,1-38 0,0 1 0,0-2 0,-38 39 0,0 0 0,-38 0 0,0 0 0,0 0 0,0 39 0,-38-39 0,0 75 0,0-37 0,-38-1 0,-1 40 0,4-2 0,-4 1 0,39 2 0,-38-4 0,0 2 0,38 0 0,0-39 0,0 39 0,-1-38 0,3-1 0,36-37 0</inkml:trace>
        </inkml:traceGroup>
      </inkml:traceGroup>
    </inkml:traceGroup>
    <inkml:traceGroup>
      <inkml:annotationXML>
        <emma:emma xmlns:emma="http://www.w3.org/2003/04/emma" version="1.0">
          <emma:interpretation id="{81B18D07-39AE-48D4-AB6A-DA3D5D2EC79D}" emma:medium="tactile" emma:mode="ink">
            <msink:context xmlns:msink="http://schemas.microsoft.com/ink/2010/main" type="paragraph" rotatedBoundingBox="8931,15537 13381,13170 14316,14929 9867,172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7B22538-9419-4624-9048-74B228500944}" emma:medium="tactile" emma:mode="ink">
              <msink:context xmlns:msink="http://schemas.microsoft.com/ink/2010/main" type="line" rotatedBoundingBox="8931,15537 13381,13170 14316,14929 9867,17296"/>
            </emma:interpretation>
          </emma:emma>
        </inkml:annotationXML>
        <inkml:traceGroup>
          <inkml:annotationXML>
            <emma:emma xmlns:emma="http://www.w3.org/2003/04/emma" version="1.0">
              <emma:interpretation id="{FD2F904F-E636-411E-81C3-934434E696E3}" emma:medium="tactile" emma:mode="ink">
                <msink:context xmlns:msink="http://schemas.microsoft.com/ink/2010/main" type="inkWord" rotatedBoundingBox="8931,15537 11822,13999 12389,15063 9497,16601"/>
              </emma:interpretation>
            </emma:emma>
          </inkml:annotationXML>
          <inkml:trace contextRef="#ctx0" brushRef="#br1" timeOffset="-57235.5426">1403-495 512,'0'0'0,"0"0"0,0 0 0,-38 40 0,0-3 0,0 1 0,0-1 0,0 1 0,38 39 0,-38-40 0,38 40 0,0-2 0,0 2 0,38-40 0,0 1 0,38 0 0,-38 1 0,38-39 0,0 0 0,-37-39 0,34 39 0,4-38 0,-39 0 0,0-37 0,-38 36 0,0-36 0,-38-2 0,38 40 0,-38-40 0,0 39 0,-1 1 0,2-1 0</inkml:trace>
          <inkml:trace contextRef="#ctx0" brushRef="#br1" timeOffset="-57975.5553">0 530 512,'38'-38'0,"-38"38"0,38 0 0,0-38 0,1-1 0,-2 3 0,39-1 0,-39-41 0,39 41 0,-38 0 0,38-40 0,-38 39 0,38-37 0,-76 75 0</inkml:trace>
          <inkml:trace contextRef="#ctx0" brushRef="#br1" timeOffset="-58269.5593">190 530 512,'0'37'0,"36"-37"0,-36 38 0,40 1 0,-3-1 0,1 37 0,0-36 0,0-2 0,0 40 0,0-39 0,0-1 0,1 1 0,-2-38 0,-37 37 0,36-37 0,-36 0 0</inkml:trace>
          <inkml:trace contextRef="#ctx0" brushRef="#br1" timeOffset="-57619.5483">758-39 512,'0'0'0,"0"39"0,0-39 0,38 38 0,-38 37 0,38 2 0,-38-40 0,38 38 0,0-35 0,0 33 0,0-34 0,39-1 0,-40 0 0,-1-1 0,3-37 0,-39 0 0,38 38 0,-38-76 0,0 38 0,-38-37 0,38-1 0,-39-39 0,-34 4 0,34 33 0,1-35 0,0-1 0,0 0 0,0 1 0,38 36 0,-38 1 0,76-38 0,-38 38 0,0 38 0</inkml:trace>
          <inkml:trace contextRef="#ctx0" brushRef="#br1" timeOffset="-56983.541">1782-495 512,'0'0'0,"38"40"0,-38-3 0,76 1 0,-38 37 0,1 2 0,-3-2 0,1-36 0,2 36 0,-1 2 0,0-40 0,0 1 0,-38-38 0</inkml:trace>
          <inkml:trace contextRef="#ctx0" brushRef="#br1" timeOffset="-56617.5368">1744-720 512,'0'0'0,"-38"-39"0,76 1 0,-38 0 0,0 1 0,38-2 0,0 39 0,0-38 0,38 38 0,-1-38 0,1 76 0,0-38 0,0 38 0,0 1 0,-38 36 0,0-37 0,0 38 0,-38 0 0,-38-37 0,0 34 0,0-33 0,-38-3 0,0 1 0,0-38 0,37 37 0,2-74 0,-38-1 0,75 38 0</inkml:trace>
          <inkml:trace contextRef="#ctx0" brushRef="#br1" timeOffset="-56195.535">2578-1063 512,'0'0'0,"-39"0"0,2 0 0,1 39 0,-3-2 0,1 1 0,0 0 0,0 38 0,38-38 0,0 39 0,0-40 0,38 0 0,0 2 0,39 0 0,-41-39 0,40 0 0,0 0 0,0 0 0,0-39 0,-38 0 0,1-35 0,-3 35 0,1-37 0,-74 0 0,37 38 0,-36-37 0,-3 75 0,1-39 0,0 1 0,0 38 0,0 0 0</inkml:trace>
        </inkml:traceGroup>
        <inkml:traceGroup>
          <inkml:annotationXML>
            <emma:emma xmlns:emma="http://www.w3.org/2003/04/emma" version="1.0">
              <emma:interpretation id="{7D0E2069-B69A-4050-BB76-F8CF5AED4287}" emma:medium="tactile" emma:mode="ink">
                <msink:context xmlns:msink="http://schemas.microsoft.com/ink/2010/main" type="inkWord" rotatedBoundingBox="12411,13855 13450,13301 14316,14929 13277,15482"/>
              </emma:interpretation>
            </emma:emma>
          </inkml:annotationXML>
          <inkml:trace contextRef="#ctx0" brushRef="#br1" timeOffset="-68201.6401">4170 75 512,'0'0'0,"0"0"0,0 0 0,-37 0 0,37 0 0,0 0 0,0 0 0,0 0 0,0-37 0,0 37 0,0 0 0,0-38 0,0 38 0,0 0 0,0-39 0,0 1 0,0 1 0,37 37 0,-37-77 0,0 40 0,0-1 0,0-1 0,0 1 0,0 1 0,0-1 0,0 1 0,0-39 0,0 39 0,0-41 0,0 41 0,0 0 0,38-40 0,-38 39 0,0-38 0,0 38 0,0 0 0,0 1 0,0-40 0,0 40 0,0-1 0,38-39 0,-38 40 0,0-1 0,0 1 0,0-39 0,39 39 0,-39-2 0,0 0 0,0 2 0,0 0 0,0 0 0,0-3 0,0 2 0,0 38 0,0-37 0,0-2 0,0 1 0,0 38 0,0-37 0,-39 37 0,39 0 0,0 0 0,0-38 0,0 38 0,0 0 0,0 0 0,0 0 0,0 38 0,0-38 0,-38 0 0,38 0 0,0 37 0,-38-37 0,1 0 0,-1 38 0,0-38 0,0 0 0,0 39 0,-1-39 0,2 0 0,0 0 0,37 0 0,0 0 0,0 0 0,0 0 0,0 0 0,0 0 0,0 0 0,37 0 0,-37-39 0,0 39 0,37 0 0,2-38 0,-39 38 0,38-37 0,0-1 0,-38 38 0,38 0 0,-38-39 0,38 39 0,-38 0 0,37-37 0,-37 37 0,0 0 0,0 0 0,38 0 0,0 0 0,-38 0 0,39 0 0,-2 0 0,-37 37 0,37-37 0,-37 39 0,39-39 0,-39 38 0,0-1 0,38-37 0,-38 38 0,0 1 0,38-2 0,-38 1 0,0 2 0,0-3 0,38 0 0,-38-37 0,0 37 0,0-37 0,38 39 0,-38-39 0,0 0 0,0 0 0,0 0 0,0 0 0,0 0 0,-38-39 0,38 39 0,0-37 0,0 37 0,-38-37 0,38 0 0,-38 37 0,0-40 0,-1 40 0,2-38 0,0 38 0,-40 0 0,39-37 0,1 37 0,-39 0 0,38 0 0,0 0 0,-1 0 0,2 0 0,0 0 0,37 0 0,0 0 0,0 0 0,0 0 0,0 0 0,0 0 0,0 0 0,0 0 0,0 0 0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6" units="1/in"/>
        </inkml:channelProperties>
      </inkml:inkSource>
      <inkml:timestamp xml:id="ts0" timeString="2014-02-10T13:36:11.870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0127FABB-59F7-4277-9CDC-00A2B65578E6}" emma:medium="tactile" emma:mode="ink">
          <msink:context xmlns:msink="http://schemas.microsoft.com/ink/2010/main" type="writingRegion" rotatedBoundingBox="6228,1567 13377,1091 13496,2870 6346,3346"/>
        </emma:interpretation>
      </emma:emma>
    </inkml:annotationXML>
    <inkml:traceGroup>
      <inkml:annotationXML>
        <emma:emma xmlns:emma="http://www.w3.org/2003/04/emma" version="1.0">
          <emma:interpretation id="{87F227A7-0B6F-4BD9-B034-CB04B93C599F}" emma:medium="tactile" emma:mode="ink">
            <msink:context xmlns:msink="http://schemas.microsoft.com/ink/2010/main" type="paragraph" rotatedBoundingBox="6228,1567 13377,1091 13496,2870 6346,33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0CFD16D-D28C-4E1A-A728-82A8C213F8F9}" emma:medium="tactile" emma:mode="ink">
              <msink:context xmlns:msink="http://schemas.microsoft.com/ink/2010/main" type="line" rotatedBoundingBox="6228,1567 13377,1091 13496,2870 6346,3346"/>
            </emma:interpretation>
          </emma:emma>
        </inkml:annotationXML>
        <inkml:traceGroup>
          <inkml:annotationXML>
            <emma:emma xmlns:emma="http://www.w3.org/2003/04/emma" version="1.0">
              <emma:interpretation id="{4400B230-CF31-4D56-BD3B-63E67E0BA0A0}" emma:medium="tactile" emma:mode="ink">
                <msink:context xmlns:msink="http://schemas.microsoft.com/ink/2010/main" type="inkWord" rotatedBoundingBox="6228,1567 13377,1091 13496,2870 6346,3346"/>
              </emma:interpretation>
            </emma:emma>
          </inkml:annotationXML>
          <inkml:trace contextRef="#ctx0" brushRef="#br0">115 0 512,'-37'74'0,"37"2"0,-38-38 0,38 76 0,-38 1 0,38-3 0,0 2 0,0 1 0,0-42 0,0 42 0,38-38 0,0-40 0,39-37 0,-4 0 0,42-37 0,-1-40 0,-1 2 0,-36-2 0,-40 41 0</inkml:trace>
          <inkml:trace contextRef="#ctx0" brushRef="#br0" timeOffset="491.0058">115 529 512,'0'0'0,"40"-38"0,-40 1 0,73 0 0,42-78 0,-39 76 0,0 1 0</inkml:trace>
          <inkml:trace contextRef="#ctx0" brushRef="#br0" timeOffset="251.0037">40 0 512,'0'0'0,"38"-39"0,-38 0 0,37 2 0,39-77 0,0 39 0,38-2 0,-38 2 0,37-1 0,-36 0 0,-40 37 0</inkml:trace>
          <inkml:trace contextRef="#ctx0" brushRef="#br0" timeOffset="6594.0808">836 113 512,'0'0'0,"0"0"0,0 37 0,38-37 0,-38 75 0,76-37 0,-39 39 0,1 0 0,38-3 0,0 3 0,0-2 0,-38-37 0,38 39 0,-1-41 0,-37 1 0</inkml:trace>
          <inkml:trace contextRef="#ctx0" brushRef="#br0" timeOffset="6353.0769">1367 36 512,'0'38'0,"0"1"0,-38-2 0,38 38 0,-76 40 0,76-1 0,-38-39 0,0 39 0,-1-38 0,2-1 0,0-38 0,-2 3 0,39-2 0</inkml:trace>
          <inkml:trace contextRef="#ctx0" brushRef="#br0" timeOffset="7001.0879">1896-78 512,'-38'0'0,"0"0"0,38 0 0,-37 0 0,0 39 0,-1 36 0,0 2 0,-1 35 0,2-35 0,37 38 0,0-41 0,37 3 0,2-39 0,-1 37 0,37-75 0,-38 38 0,77-76 0,-38 0 0,0 1 0,0-40 0,-38 2 0,37-2 0,-75-37 0,38 39 0,-76-39 0,1 40 0,-1 35 0,-39 0 0,1 39 0,2 0 0,35 0 0</inkml:trace>
          <inkml:trace contextRef="#ctx0" brushRef="#br0" timeOffset="7401.1046">2730-419 512,'0'0'0,"0"38"0,-38-38 0,1 40 0,-39 34 0,0 2 0,39-37 0,-40-2 0,39 0 0,38 2 0,0 0 0,38-39 0,39 0 0,-3 0 0,41 0 0,-2 36 0,1-36 0,-37 38 0,-4 38 0,-33-38 0,-3-1 0,-37 40 0,-37-2 0,-39-35 0,0-3 0,-38 0 0,38 1 0,1-38 0,37 0 0</inkml:trace>
          <inkml:trace contextRef="#ctx0" brushRef="#br0" timeOffset="7949.1248">3032-229 512,'40'-38'0,"-40"-36"0,37 74 0,1-78 0,38 41 0,38 0 0,-2 37 0,3 0 0,-1 37 0,0 0 0,-37 41 0,-40-4 0,-1 2 0,-36 0 0,0-39 0,-73 41 0,-4-42 0,1 41 0,-38-40 0,1-37 0,37 0 0,0-37 0,76 37 0</inkml:trace>
          <inkml:trace contextRef="#ctx0" brushRef="#br0" timeOffset="7637.1181">3261-115 512,'38'37'0,"-38"41"0,0-42 0,38 78 0,-38-1 0,0 1 0,0 0 0,0-37 0,0-2 0,39 1 0,-39-1 0,0-75 0</inkml:trace>
          <inkml:trace contextRef="#ctx0" brushRef="#br0" timeOffset="8875.1465">3981-797 512,'38'37'0,"0"39"0,-38-39 0,38 40 0,-38 37 0,38 1 0,-38-3 0,38 2 0,-38 1 0,0-41 0,0 2 0,0-38 0,0-1 0,0 1 0,0-38 0,0 0 0,0-38 0,0 1 0,0-1 0,0-38 0,0-37 0,0 0 0,38 36 0,0-35 0,38 34 0,-1 4 0,1 35 0,0 39 0,-38 0 0,38 39 0,0 35 0,-37 4 0,-3 34 0,-36 2 0,0 1 0,0-41 0,0 40 0,-36-39 0,36-36 0,-39-1 0,1-38 0,0 0 0,0-38 0,38-1 0,0-36 0,0-39 0,0 40 0,38-4 0,0 41 0,39 0 0,-41 37 0,40 0 0,0-39 0,0 39 0,0 0 0,0 0 0,1-38 0,-5 0 0,5 1 0,-39 0 0,0-41 0,0 41 0,-38-39 0,-38 38 0,0 0 0,0-1 0,0 39 0,-37 0 0,0 0 0,-1 39 0,0-1 0,38 39 0,0-40 0,0 38 0,0 2 0,38 36 0,0-37 0,0 0 0,38-1 0,0 2 0,0-2 0,0 0 0,0-36 0,0-1 0,38-1 0,-37-37 0,-3 0 0,0 0 0</inkml:trace>
          <inkml:trace contextRef="#ctx0" brushRef="#br0" timeOffset="9713.1526">5688-381 512,'0'0'0,"0"0"0,0 40 0,0-3 0,36 0 0,-36 39 0,37 0 0,-37 39 0,39-2 0,-39-38 0,0 39 0,38-39 0,-38-35 0,0-3 0,0-37 0,0 37 0,0-74 0,0 37 0,0-37 0,0-40 0,0 0 0,0-36 0,0 37 0,0 2 0,38-4 0,0 41 0,0 0 0,0 37 0,38-39 0,-39 39 0,41 39 0,-5-39 0,42 0 0,-39 37 0,0-37 0,-1 0 0,39 0 0,-38-37 0,0-2 0,0 1 0,-39 0 0,39 1 0,-37 0 0,-39-3 0,0 2 0,0 38 0,-39 0 0,39-37 0,-76 74 0,39-37 0,-39 38 0,0 2 0,0-3 0,0 38 0,0 39 0,1-38 0,37-1 0,0 39 0,38-39 0,-38 2 0,76-2 0,0 2 0,38-40 0,-39 40 0,39-39 0,0-1 0,0 1 0,0-38 0,0 38 0,-39-38 0,1 0 0,-38 0 0,38-38 0,-38 38 0,0 0 0,0-38 0,0 38 0,-38-37 0,38 37 0,-38 0 0,1 0 0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6" units="1/in"/>
        </inkml:channelProperties>
      </inkml:inkSource>
      <inkml:timestamp xml:id="ts0" timeString="2014-02-10T13:45:27.65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EEDDDF0-B067-4B8B-94BA-EA4C7F1B08DB}" emma:medium="tactile" emma:mode="ink">
          <msink:context xmlns:msink="http://schemas.microsoft.com/ink/2010/main" type="inkDrawing" rotatedBoundingBox="7241,10894 20624,10972 20622,11259 7239,11181" semanticType="strikethrough" shapeName="Other">
            <msink:sourceLink direction="with" ref="{A0740BC5-122C-4B18-8139-36121F9168AE}"/>
            <msink:sourceLink direction="with" ref="{7F1C205E-32CC-47FE-A687-4EAA6AB429F0}"/>
          </msink:context>
        </emma:interpretation>
      </emma:emma>
    </inkml:annotationXML>
    <inkml:trace contextRef="#ctx0" brushRef="#br0">-1 51 512,'0'0'0,"0"0"0,0 0 0,0 0 0,0 0 0,0 0 0,0 0 0,0 0 0,0 0 0,0 0 0,0 0 0,0 0 0,0 0 0,0 0 0,0 0 0,0 0 0,0 0 0,0 0 0,0 0 0,0 0 0,0 0 0,0 0 0,0 37 0,0-37 0,0 0 0,0 0 0,0 0 0,0 0 0,0 0 0,0 0 0,0 0 0,0 0 0,0 0 0,0 0 0,0 0 0,0 0 0,0 0 0,0 0 0,0 0 0,38 0 0,-38 0 0,0 0 0,0 0 0,0 0 0,0 0 0,0 0 0,0 0 0,0 0 0,0 0 0,0 0 0,0 0 0,0 0 0,37 40 0,-37-40 0,0 0 0,0 0 0,0 0 0,38 0 0,-38 0 0,0 0 0,0 0 0,39 0 0,-39 0 0,0 0 0,37 0 0,-37 0 0,37 0 0,2 38 0,-39-38 0,38 0 0,38 0 0,-76 0 0,0 0 0,0 0 0,38 0 0,-38 0 0,0 0 0,75 0 0,-75 0 0,76 0 0,1 0 0,-77 0 0,0 0 0,74 0 0,-74 0 0,77 0 0,-1 0 0,37-38 0,-113 38 0,77 0 0,-3 0 0,41 0 0,-115 0 0,76 0 0,37 0 0,-113 0 0,76 0 0,0-40 0,-76 40 0,76 0 0,37 0 0,-37 0 0,0 0 0,39 0 0,-42 0 0,42 0 0,-115 0 0,76 0 0,38 0 0,-38 0 0,38 0 0,-114 0 0,75 0 0,1 0 0,38 0 0,-37 0 0,35 0 0,-36 0 0,0 0 0,38 0 0,-38 0 0,-1 0 0,39 0 0,-38 0 0,0 40 0,39-40 0,-42 0 0,4 0 0,-1 0 0,0 0 0,38 0 0,-37 0 0,-4 0 0,42 0 0,-39 0 0,0 0 0,1 0 0,-4 0 0,4 0 0,-1 0 0,38 0 0,-39 0 0,3 0 0,-5 0 0,4 0 0,-1 0 0,0 0 0,-1 0 0,1 0 0,0 0 0,0 0 0,0 0 0,0-40 0,-1 40 0,2 0 0,-3 0 0,3 0 0,-1 0 0,-1 0 0,1 0 0,-38 0 0,39 0 0,-3 0 0,3-37 0,-1 37 0,-1 0 0,1 0 0,0 0 0,0 0 0,0 0 0,-1 0 0,1 0 0,-38 0 0,38 0 0,0 0 0,0 0 0,-1 0 0,1 0 0,-38 0 0,38 0 0,0 0 0,0 0 0,0-37 0,-1 37 0,1 0 0,-38 0 0,38 0 0,0 0 0,0 0 0,-1 0 0,1 0 0,0 0 0,-38 0 0,38 0 0,0 0 0,-1 0 0,1 0 0,0 0 0,-38 0 0,38 0 0,0 0 0,-1 0 0,1 0 0,0 0 0,0 0 0,-38 0 0,38 0 0,-1 0 0,1 0 0,0 0 0,0 0 0,0 0 0,0 0 0,1 0 0,-4 0 0,-34 0 0,37 37 0,0-37 0,-38 0 0,37 0 0,1 0 0,0 37 0,0-37 0,-38 0 0,38 0 0,-38 0 0,37 40 0,-37-40 0,38 0 0,0 0 0,0 0 0,0 0 0,-38 0 0,37 38 0,-37-38 0,39 0 0,-40 0 0,39 0 0,0 37 0,-38-37 0,37 0 0,-37 0 0,39 0 0,-40 0 0,0 39 0,40-39 0,-39 0 0,0 0 0,37 0 0,-37 0 0,0 37 0,0-37 0,0 0 0,1 0 0,-2 0 0,0 0 0,2 0 0,-1 0 0,0 0 0,-1 0 0,1 0 0,38 0 0,-38 0 0,1 0 0,-2 0 0,2 0 0,-39 0 0,37 38 0,-1-38 0,4 0 0,-3 0 0,-37 0 0,38 0 0,-38 0 0,0 0 0,0 0 0,0 0 0,0 0 0,0 0 0,0 0 0,-38-38 0,38 38 0,0 0 0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6" units="1/in"/>
        </inkml:channelProperties>
      </inkml:inkSource>
      <inkml:timestamp xml:id="ts0" timeString="2014-02-10T13:45:37.06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68C40F8-019F-4A35-A10A-739CA3888DF2}" emma:medium="tactile" emma:mode="ink">
          <msink:context xmlns:msink="http://schemas.microsoft.com/ink/2010/main" type="inkDrawing" rotatedBoundingBox="11380,4888 16796,5256 16788,5369 11372,5002" semanticType="strikethrough" shapeName="Other">
            <msink:sourceLink direction="with" ref="{03B69B29-4A79-4A78-A4E1-ECFC4DF85D42}"/>
          </msink:context>
        </emma:interpretation>
      </emma:emma>
    </inkml:annotationXML>
    <inkml:trace contextRef="#ctx0" brushRef="#br0">0 39 512,'0'0'0,"0"0"0,0 0 0,0 0 0,0 0 0,0 0 0,0 0 0,0 0 0,0 0 0,0 0 0,0 0 0,0 0 0,0 0 0,0 0 0,0 0 0,0 0 0,0 0 0,0 0 0,0 0 0,0 0 0,0 0 0,38-37 0,-38 37 0,0 0 0,0 0 0,0 0 0,0 0 0,0 0 0,0 0 0,0 0 0,0 0 0,0 0 0,0 0 0,0 0 0,0 0 0,0 0 0,38 0 0,-38 0 0,0 0 0,0 0 0,0 0 0,0 0 0,38 0 0,-38 0 0,0 0 0,0 0 0,0 0 0,38 0 0,-38 0 0,0 0 0,0 0 0,38 0 0,-38 0 0,0 0 0,39 0 0,-39 0 0,73 0 0,-34 0 0,-1 0 0,-38 0 0,38 0 0,38 0 0,-76 0 0,38 0 0,38 0 0,-37 0 0,34 0 0,4 37 0,-39-37 0,38 0 0,0 0 0,-1 0 0,3 0 0,-5 0 0,4 40 0,-1-40 0,0 0 0,-76 0 0,75 0 0,1 0 0,0 0 0,-39 38 0,40-38 0,-77 0 0,76 0 0,-1 0 0,1 0 0,0 0 0,-39 0 0,40 0 0,-1 0 0,-1 37 0,1-37 0,0 0 0,0 0 0,-39 0 0,40 0 0,-1 0 0,-1 0 0,1 0 0,0 0 0,0 0 0,0 0 0,-1 0 0,1 0 0,0 0 0,-38 39 0,38-39 0,0 0 0,-1 0 0,-37 0 0,38 0 0,0 38 0,-38-38 0,39 0 0,-4 0 0,-33 0 0,35 0 0,1 37 0,-38-37 0,38 0 0,-37 0 0,34 0 0,-33 38 0,35-38 0,-37 0 0,0 0 0,0 0 0,38 0 0,-38 0 0,0 0 0,38 0 0,-40 39 0,3-39 0,37 0 0,-38 0 0,0 0 0,0 0 0,0 0 0,-38 0 0,38 0 0,0 0 0,-38 0 0,38 0 0,-38 0 0,39 0 0,-39 0 0,0 0 0,36 0 0,-36 0 0,0 0 0,0 0 0,37 0 0,-37 0 0,0 0 0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6" units="1/in"/>
        </inkml:channelProperties>
      </inkml:inkSource>
      <inkml:timestamp xml:id="ts0" timeString="2014-02-10T13:45:40.66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1EC87F2-F106-49A7-AEF5-A0EBAA0B0342}" emma:medium="tactile" emma:mode="ink">
          <msink:context xmlns:msink="http://schemas.microsoft.com/ink/2010/main" type="inkDrawing" rotatedBoundingBox="10579,17658 16759,18060 16755,18134 10575,17732" shapeName="Other"/>
        </emma:interpretation>
      </emma:emma>
    </inkml:annotationXML>
    <inkml:trace contextRef="#ctx0" brushRef="#br0">0 0 512,'0'0'0,"0"0"0,0 0 0,0 0 0,0 0 0,0 0 0,0 0 0,0 0 0,0 0 0,0 0 0,0 0 0,0 0 0,0 0 0,0 0 0,0 0 0,0 0 0,0 0 0,0 0 0,0 0 0,0 0 0,0 0 0,0 0 0,0 0 0,0 0 0,0 0 0,0 0 0,0 0 0,0 0 0,0 0 0,0 0 0,0 0 0,0 0 0,0 0 0,0 0 0,0 0 0,0 0 0,0 0 0,0 0 0,0 0 0,0 0 0,0 0 0,0 0 0,0 0 0,38 0 0,-38 0 0,0 0 0,0 0 0,0 0 0,0 0 0,0 0 0,0 0 0,0 0 0,0 0 0,0 0 0,0 0 0,0 0 0,0 0 0,0 0 0,38 0 0,-38 0 0,0 0 0,0 0 0,0 0 0,0 0 0,0 0 0,0 0 0,0 0 0,39 0 0,-39 0 0,0 0 0,0 0 0,36 39 0,-36-39 0,0 0 0,37 0 0,-37 0 0,77 0 0,-39 0 0,-38 0 0,0 0 0,38 0 0,-38 0 0,76 0 0,-38 0 0,-38 0 0,38 0 0,37 0 0,-38 0 0,40 0 0,-39 0 0,38 0 0,0 37 0,0-37 0,-38 0 0,37 0 0,1 0 0,0 0 0,0 0 0,-38 0 0,38 0 0,-1 0 0,1 0 0,0 0 0,0 0 0,0 0 0,-1 0 0,3 37 0,-42-37 0,40 0 0,0 0 0,0 0 0,0 0 0,-1 0 0,-37 39 0,38-39 0,0 0 0,0 0 0,0 0 0,-1 0 0,2 0 0,-40 39 0,39-39 0,0 0 0,0 0 0,-39 0 0,39 37 0,0-37 0,0 0 0,-39 0 0,40 0 0,-1 0 0,-39 0 0,39 0 0,1 39 0,-1-39 0,-39 0 0,39 0 0,-1 0 0,-37 0 0,38 0 0,0 0 0,-37 0 0,35 0 0,3 0 0,-40 0 0,39 0 0,-38 0 0,38 37 0,-38-37 0,39 0 0,-40 0 0,39 0 0,-39 0 0,39 0 0,0 0 0,-38 0 0,39 38 0,-40-38 0,39 0 0,-1 0 0,-37 0 0,38 0 0,-38 0 0,0 0 0,38 0 0,-37 38 0,-2-38 0,38 0 0,-37 0 0,0 0 0,0 0 0,0 0 0,0 0 0,-38 0 0,38 0 0,0 0 0,-38 39 0,38-39 0,-38 0 0,38 0 0,-38 0 0,0 0 0,39 0 0,-39 0 0,0 0 0,36 0 0,-36 0 0,0 0 0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6" units="1/in"/>
        </inkml:channelProperties>
      </inkml:inkSource>
      <inkml:timestamp xml:id="ts0" timeString="2014-02-10T13:45:39.04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AD4A23E-A4C9-4A8A-98C0-E6528CEED7F7}" emma:medium="tactile" emma:mode="ink">
          <msink:context xmlns:msink="http://schemas.microsoft.com/ink/2010/main" type="inkDrawing" rotatedBoundingBox="11031,17779 16987,17952 16982,18128 11026,17954" shapeName="Other"/>
        </emma:interpretation>
      </emma:emma>
    </inkml:annotationXML>
    <inkml:trace contextRef="#ctx0" brushRef="#br0">-1 0 512,'0'0'0,"0"0"0,0 0 0,0 0 0,0 0 0,0 0 0,0 0 0,0 0 0,0 0 0,0 0 0,0 0 0,0 0 0,0 0 0,0 0 0,0 0 0,0 0 0,0 0 0,0 0 0,0 37 0,0-37 0,0 0 0,0 0 0,0 0 0,0 0 0,0 0 0,0 0 0,0 0 0,0 0 0,0 0 0,0 0 0,0 0 0,0 0 0,0 0 0,0 0 0,0 0 0,0 0 0,0 0 0,38 0 0,-38 0 0,0 0 0,0 0 0,0 0 0,0 0 0,0 0 0,0 0 0,0 0 0,0 0 0,0 0 0,0 0 0,0 0 0,0 0 0,0 0 0,0 0 0,0 0 0,0 0 0,0 0 0,0 0 0,0 0 0,39 0 0,-39 0 0,0 0 0,0 0 0,0 0 0,36 0 0,-36 0 0,0 0 0,0 0 0,37 39 0,-37-39 0,0 0 0,39 0 0,-39 0 0,38 0 0,0 39 0,-38-39 0,0 0 0,0 0 0,0 0 0,0 0 0,0 0 0,0 0 0,38 0 0,-38 0 0,0 0 0,0 0 0,0 0 0,0 0 0,0 0 0,38 0 0,-38 0 0,0 0 0,0 0 0,0 0 0,0 0 0,76 0 0,-76 0 0,0 0 0,0 0 0,0 0 0,38 0 0,-38 0 0,0 0 0,0 0 0,76 0 0,-76 0 0,0 0 0,39 37 0,-39-37 0,73 0 0,-34 0 0,-39 0 0,76 0 0,-38 0 0,38 39 0,0-39 0,-1 0 0,1 0 0,-38 0 0,38 0 0,0 0 0,0 0 0,-1 0 0,1 0 0,0 0 0,-38 0 0,38 0 0,0 37 0,-1-37 0,1 0 0,0 0 0,0-37 0,0 37 0,0 0 0,-39 0 0,39 0 0,0 0 0,0 0 0,0 0 0,-38 0 0,37 0 0,1 0 0,0 0 0,-76 0 0,39 0 0,35 0 0,-35 0 0,37 0 0,-1 37 0,-37-37 0,38 0 0,-37 0 0,37 0 0,-39 0 0,39 0 0,-1 0 0,-37 0 0,38 0 0,0 0 0,-37 0 0,35 0 0,-35 0 0,36 0 0,1 0 0,-38 0 0,38 0 0,-38 0 0,39 0 0,-4 0 0,-33 0 0,35 0 0,-37 0 0,38 0 0,0 0 0,-37 0 0,34 0 0,-33 0 0,35 0 0,-37 0 0,38 0 0,-38 38 0,0-38 0,38 0 0,-37 0 0,-2 0 0,-1 0 0,3 0 0,-1 0 0,0 0 0,-38 0 0,38 0 0,0 0 0,0 0 0,0 0 0,0 0 0,-38 0 0,38 0 0,0 0 0,-38 0 0,39 0 0,-3 0 0,-36 0 0,37 38 0,2-38 0,-39 0 0,38 0 0,0 0 0,0 0 0,-38 0 0,38 0 0,-38 0 0,0 0 0,0 0 0,0 0 0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6" units="1/in"/>
        </inkml:channelProperties>
      </inkml:inkSource>
      <inkml:timestamp xml:id="ts0" timeString="2014-02-10T13:46:01.01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A8F299E-8E2D-473F-B0EF-360C5010ADC5}" emma:medium="tactile" emma:mode="ink">
          <msink:context xmlns:msink="http://schemas.microsoft.com/ink/2010/main" type="inkDrawing" rotatedBoundingBox="9071,6448 18779,6931 18764,7224 9056,6742" semanticType="strikethrough" shapeName="Other">
            <msink:sourceLink direction="with" ref="{EB3FE47E-6F5A-4078-BE5C-A10A7C2E76F3}"/>
          </msink:context>
        </emma:interpretation>
      </emma:emma>
    </inkml:annotationXML>
    <inkml:trace contextRef="#ctx0" brushRef="#br0">0 18 512,'0'0'0,"0"0"0,0 0 0,0 0 0,0 0 0,0 0 0,0 0 0,0 0 0,38 37 0,-38-37 0,0 0 0,38 0 0,-38 0 0,0 0 0,0 0 0,0 0 0,38 39 0,-38-39 0,0 0 0,0 0 0,38 0 0,-38 0 0,0 0 0,38 0 0,-38 0 0,39 0 0,-2 0 0,-37 0 0,0 0 0,36 0 0,-36 0 0,77 0 0,-1 0 0,-76 0 0,0 0 0,0 0 0,38 0 0,-38 0 0,0 0 0,76 0 0,-76 0 0,77 0 0,-4 0 0,-73 0 0,78-39 0,-41 39 0,-37 0 0,76 0 0,38 0 0,-76 0 0,39 0 0,35 0 0,-74 0 0,76 0 0,-38 0 0,0 0 0,37 0 0,-37 0 0,0 0 0,0-37 0,0 37 0,1 0 0,35 0 0,-36 0 0,38 0 0,-38 0 0,0 0 0,36 0 0,-35 0 0,-1 0 0,0 0 0,39 0 0,-42 0 0,42 0 0,-39 0 0,38 0 0,-39 0 0,1 0 0,38 0 0,-38 0 0,38 0 0,-39 0 0,39 37 0,-38-37 0,38 0 0,-39 0 0,40 0 0,-2 0 0,-37 0 0,37 0 0,-37 0 0,0 0 0,37 0 0,-36 0 0,36 0 0,-37 39 0,1-39 0,36 0 0,-37 0 0,-1 0 0,1 0 0,38 0 0,-38 0 0,0 0 0,-1 0 0,1 0 0,38 37 0,-38-37 0,0 0 0,0 0 0,-1 0 0,1 0 0,38 39 0,-38-39 0,0 0 0,-1 0 0,1 37 0,0-37 0,0 0 0,-38 0 0,38 0 0,-1 39 0,1-39 0,0 0 0,0 0 0,0 37 0,1-37 0,-4 0 0,4 39 0,-1-39 0,0 0 0,0 37 0,-37-37 0,34 0 0,4 38 0,-1-38 0,38 0 0,-76 38 0,37-38 0,1 0 0,0 0 0,0 0 0,-38 39 0,38-39 0,-1 0 0,-35 0 0,33 0 0,-34 37 0,-2-37 0,2 0 0,37 0 0,-38 37 0,0-37 0,0 0 0,-1 0 0,1 0 0,1 0 0,-2 0 0,-37 0 0,37 0 0,2 0 0,-1 0 0,-38 0 0,38 0 0,0 0 0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6" units="1/in"/>
        </inkml:channelProperties>
      </inkml:inkSource>
      <inkml:timestamp xml:id="ts0" timeString="2014-02-10T13:32:54.978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C32EDD76-9DF6-4470-96A2-947C9B1BCEFB}" emma:medium="tactile" emma:mode="ink">
          <msink:context xmlns:msink="http://schemas.microsoft.com/ink/2010/main" type="inkDrawing" rotatedBoundingBox="7883,8418 19810,11233 17629,20472 5702,17657" semanticType="underline" shapeName="Other">
            <msink:sourceLink direction="with" ref="{BE647473-5558-4A3C-86BF-57628F334C8A}"/>
            <msink:sourceLink direction="with" ref="{7FFD3EFE-748B-4928-9E08-BA3B25E0E46C}"/>
            <msink:sourceLink direction="with" ref="{4A8F89F5-0FF6-4FC4-B6C7-64494FE85940}"/>
          </msink:context>
        </emma:interpretation>
      </emma:emma>
    </inkml:annotationXML>
    <inkml:trace contextRef="#ctx0" brushRef="#br0">951 8612 512,'0'0'0,"-39"-38"0,2 38 0,0-38 0,-40 1 0,40-2 0,-39-37 0,38 0 0,-38 0 0,37-37 0,-35-38 0,35 37 0,-37-38 0,1-37 0,37-1 0,0 0 0,0 1 0,0-38 0,0-2 0,-1 4 0,39-42 0,0 39 0,-37-37 0,74 0 0,-37-1 0,39 39 0,-1-38 0,0 39 0,0-41 0,0 39 0,38 2 0,-39-2 0,39 0 0,0 0 0,38 2 0,-38-2 0,37 38 0,1 39 0,0-38 0,0-2 0,37 39 0,-37 0 0,38 0 0,-1 2 0,0 37 0,40-1 0,-40 0 0,0-1 0,39 40 0,0-2 0,-1-36 0,1 74 0,0-34 0,-1-4 0,2 39 0,-3 1 0,2-1 0,37 38 0,-37-39 0,-2 39 0,3 0 0,38 0 0,-41 0 0,41 0 0,-41 39 0,39-39 0,-37 38 0,38-1 0,-39 39 0,1-37 0,37 34 0,-37-34 0,-1 74 0,1-36 0,-1-2 0,2 2 0,-3 37 0,-36-1 0,38 1 0,-1 0 0,-37-1 0,37 0 0,-37 39 0,36 0 0,-35-38 0,-1 38 0,0-1 0,-39 38 0,39-37 0,0 0 0,-1 39 0,-37-41 0,0 40 0,-1 0 0,1-38 0,-38 37 0,38 0 0,-1 1 0,-37-1 0,0 1 0,0-1 0,0 1 0,-38-1 0,37 40 0,-35-40 0,-4-1 0,1 2 0,2 1 0,-2-2 0,-37 38 0,39-76 0,-39 40 0,0-39 0,38 37 0,-38-38 0,0 1 0,0 0 0,0 37 0,-38-37 0,38-2 0,0 2 0,-39 0 0,39-37 0,-37 36 0,-2-37 0,39 38 0,-37-39 0,37-37 0,-36 37 0,36-37 0,-40 39 0,40-78 0,-37 39 0,37-38 0,0 0 0,0 1 0,0-39 0,0 0 0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6" units="1/in"/>
        </inkml:channelProperties>
      </inkml:inkSource>
      <inkml:timestamp xml:id="ts0" timeString="2014-02-10T13:46:02.76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36DD8F4-255C-4313-BB97-51DD879B5441}" emma:medium="tactile" emma:mode="ink">
          <msink:context xmlns:msink="http://schemas.microsoft.com/ink/2010/main" type="inkDrawing" rotatedBoundingBox="8012,8767 19418,9221 19405,9552 7999,9098" semanticType="strikethrough" shapeName="Other">
            <msink:sourceLink direction="with" ref="{CF08EDDD-62DD-4365-BE63-D390D4D66A7C}"/>
          </msink:context>
        </emma:interpretation>
      </emma:emma>
    </inkml:annotationXML>
    <inkml:trace contextRef="#ctx0" brushRef="#br0">0 190 512,'38'0'0,"-38"0"0,0 0 0,0 0 0,38 0 0,-38 0 0,38-37 0,-1 37 0,-37 0 0,0 0 0,76 0 0,-76 0 0,38 0 0,38 0 0,0-40 0,0 40 0,0 0 0,-1-37 0,39 37 0,-38 0 0,38-36 0,-39 36 0,39 0 0,0 0 0,-2 0 0,3-39 0,-1 39 0,38 0 0,-38 0 0,-1 0 0,1 0 0,1 0 0,35 0 0,-36 0 0,0 0 0,37 0 0,-37 0 0,38 0 0,-37 0 0,35 39 0,2-39 0,-38 0 0,36 0 0,3 0 0,-1 0 0,-1 0 0,-37 0 0,38 0 0,-1 0 0,1 36 0,-38-36 0,37 0 0,-38 37 0,40-37 0,-2 0 0,-38 0 0,40 0 0,-40 40 0,40-40 0,-40 0 0,1 0 0,-1 0 0,40 37 0,-40-37 0,0 0 0,1 0 0,0 0 0,37 0 0,-37 0 0,-38 0 0,39 0 0,-2 0 0,0 38 0,1-38 0,0 0 0,-1 0 0,-37 0 0,38 0 0,0 0 0,-38 0 0,-1 37 0,39-37 0,-38 0 0,0 0 0,39 0 0,-42 0 0,4 38 0,-1-38 0,0 0 0,0 0 0,-1 39 0,1-39 0,0 0 0,0 0 0,38 0 0,-39 0 0,-35 38 0,33-38 0,4 0 0,-39 0 0,38 0 0,-38 37 0,37-37 0,1 0 0,-39 0 0,39 39 0,1-39 0,-39 0 0,38 0 0,-1 0 0,-37 0 0,38 0 0,0 0 0,0 0 0,-38 0 0,38 0 0,-39 0 0,1 0 0,38 0 0,-37 0 0,-2 38 0,39-38 0,-38 0 0,0 0 0,0 0 0,-1 0 0,1 0 0,0 0 0,-38 37 0,38-37 0,-38-37 0,0 37 0,0 0 0,0 0 0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6" units="1/in"/>
        </inkml:channelProperties>
      </inkml:inkSource>
      <inkml:timestamp xml:id="ts0" timeString="2014-02-10T13:46:06.530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34F00E30-BDDE-4BE5-9E84-3B0B6F3AB03D}" emma:medium="tactile" emma:mode="ink">
          <msink:context xmlns:msink="http://schemas.microsoft.com/ink/2010/main" type="inkDrawing" rotatedBoundingBox="7486,12297 19082,13004 19060,13367 7464,12660" semanticType="strikethrough" shapeName="Other">
            <msink:sourceLink direction="with" ref="{2694C275-4A63-453A-A3E3-7C1FCF6C5C66}"/>
          </msink:context>
        </emma:interpretation>
      </emma:emma>
    </inkml:annotationXML>
    <inkml:trace contextRef="#ctx0" brushRef="#br0">39 158 512,'0'0'0,"-39"0"0,39 0 0,0 0 0,0 0 0,0 0 0,0 0 0,0 0 0,0 0 0,0 0 0,0 0 0,0 0 0,0 0 0,0 0 0,0 0 0,0 37 0,0-37 0,0 0 0,0 0 0,0 0 0,0 0 0,0 0 0,0 0 0,0 0 0,0 0 0,0 0 0,0 0 0,0 0 0,0 0 0,0 0 0,0 0 0,0 0 0,0 0 0,0 0 0,0 0 0,0 0 0,0 0 0,0 0 0,0 0 0,0 0 0,0 0 0,0 0 0,0 0 0,0 0 0,0 0 0,0 0 0,0 0 0,0 0 0,0 0 0,0 0 0,0 0 0,0 0 0,0 0 0,0 0 0,0 0 0,0 0 0,0 0 0,39 0 0,-39 0 0,0 0 0,0 0 0,0 0 0,0 0 0,0 0 0,0 0 0,0 0 0,0 0 0,0 0 0,0 0 0,0 0 0,0 0 0,38 0 0,-38 0 0,0 0 0,0 0 0,0 0 0,0 0 0,38 0 0,-38 0 0,0 0 0,0 0 0,0 0 0,38-37 0,-38 37 0,0 0 0,0 0 0,38 0 0,-38 0 0,0 0 0,38 0 0,-38 0 0,75 0 0,-37 0 0,-38 0 0,0 0 0,0 0 0,0 0 0,0 0 0,77-38 0,-77 38 0,0 0 0,0 0 0,0 0 0,74 0 0,-74 0 0,0 0 0,0 0 0,39 0 0,-39 0 0,0 0 0,76-38 0,-76 38 0,75 0 0,1 0 0,1-39 0,36 39 0,-37 0 0,37 0 0,-37 0 0,39-37 0,-2 37 0,0 0 0,-37 0 0,38 0 0,0 0 0,-1 0 0,1 0 0,0 0 0,-2 0 0,3 0 0,-1 37 0,0-37 0,0 0 0,-1 0 0,39 39 0,-38-39 0,-1 0 0,1 0 0,38 0 0,-37 0 0,-3 0 0,40 0 0,-38 0 0,1 0 0,-3 38 0,2-38 0,0 0 0,36 0 0,-35 0 0,-1 38 0,-1-38 0,1 0 0,0 0 0,0 37 0,-1-37 0,2 0 0,-2 0 0,1 0 0,-1 39 0,1-39 0,0 0 0,0 0 0,-1 37 0,2-37 0,-2 0 0,1 0 0,-1 0 0,-36 39 0,36-39 0,1 0 0,-1 0 0,1 37 0,-38-37 0,38 0 0,-1 0 0,-37 0 0,38 39 0,-2-39 0,-35 0 0,37 0 0,-38 37 0,38-37 0,-38 0 0,37 0 0,-37 39 0,38-39 0,-37 0 0,35 0 0,-36 37 0,38-37 0,-38 0 0,39 0 0,-42 39 0,42-39 0,-39 0 0,0 37 0,37-37 0,-37 0 0,38 0 0,-38 38 0,0-38 0,39 0 0,-42 0 0,4 38 0,-1-38 0,0 0 0,-38 0 0,39 39 0,-4-39 0,3 0 0,-37 0 0,37 0 0,0 37 0,-38-37 0,37 0 0,1 0 0,-39 0 0,40 0 0,-39 37 0,38-37 0,-38 0 0,-1 0 0,1 0 0,0 0 0,0 0 0,-38 0 0,39 0 0,-2 0 0,-37 0 0,0 0 0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6" units="1/in"/>
        </inkml:channelProperties>
      </inkml:inkSource>
      <inkml:timestamp xml:id="ts0" timeString="2014-02-10T13:46:08.262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FEE2F99-A317-4ED1-9F29-3168E8617C1E}" emma:medium="tactile" emma:mode="ink">
          <msink:context xmlns:msink="http://schemas.microsoft.com/ink/2010/main" type="inkDrawing" rotatedBoundingBox="7828,14355 18200,15349 18180,15550 7809,14556" shapeName="Other"/>
        </emma:interpretation>
      </emma:emma>
    </inkml:annotationXML>
    <inkml:trace contextRef="#ctx0" brushRef="#br0">77 50 512,'0'0'0,"-39"37"0,39-37 0,0 0 0,0 0 0,0 0 0,0 0 0,0 0 0,0 0 0,0 0 0,0 0 0,0 0 0,0 0 0,0 0 0,0 0 0,0 0 0,0 0 0,0 0 0,0 0 0,0 0 0,0 0 0,0 0 0,0 0 0,0 0 0,0 0 0,0 0 0,0 0 0,0 0 0,0 0 0,0 0 0,-38 0 0,38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0,38 0 0,-38 0 0,0 0 0,0 0 0,0 0 0,0 0 0,0 0 0,0 0 0,0 0 0,0 0 0,0 0 0,0 0 0,0 0 0,0 0 0,0 0 0,39 0 0,-39 0 0,0 0 0,0 0 0,0 0 0,0 0 0,74-37 0,-74 37 0,0 0 0,0 0 0,0 0 0,39 0 0,-39 0 0,0 0 0,0 0 0,76 0 0,-76 0 0,0 0 0,38 0 0,-38 0 0,75 0 0,1-39 0,-76 39 0,0 0 0,76 0 0,-76 0 0,76 0 0,38 0 0,-114 0 0,75 0 0,1 0 0,39 0 0,-2 0 0,0 0 0,1 0 0,0 39 0,-2-39 0,41 0 0,-39 37 0,0-37 0,37 0 0,-37 76 0,0-76 0,36 39 0,-35-39 0,37 37 0,-38-37 0,37 0 0,1 37 0,-38-37 0,37 39 0,-37-39 0,38 39 0,-1-39 0,-37 0 0,38 37 0,-37-37 0,35 36 0,2-36 0,-39 0 0,38 40 0,-36-40 0,-1 0 0,37 37 0,-38-37 0,2 38 0,-2-38 0,2 0 0,36 37 0,-37-37 0,-1 0 0,2 38 0,-2-38 0,1 0 0,-1 39 0,1-39 0,-1 0 0,1 0 0,0 0 0,1 0 0,-2 38 0,-38-38 0,39 0 0,0 0 0,-37 0 0,36 37 0,-38-37 0,39 0 0,-38 0 0,36 38 0,-35-38 0,37 0 0,-38 0 0,38 39 0,-38-39 0,37 0 0,-37 0 0,0 0 0,38 0 0,-37 0 0,-4 37 0,4-37 0,-1 0 0,0 0 0,0 0 0,-1 0 0,1 0 0,0 38 0,0-38 0,0 0 0,-38 0 0,37 39 0,-35-39 0,33 0 0,-34 0 0,-1 0 0,0 0 0,0 38 0,38-38 0,-38 0 0,-1 0 0,3 0 0,-4 0 0,1 0 0,2 0 0,-2-38 0,-37 38 0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6" units="1/in"/>
        </inkml:channelProperties>
      </inkml:inkSource>
      <inkml:timestamp xml:id="ts0" timeString="2014-02-10T13:46:10.407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C7042DF-C017-4476-A580-F23D2743375D}" emma:medium="tactile" emma:mode="ink">
          <msink:context xmlns:msink="http://schemas.microsoft.com/ink/2010/main" type="inkDrawing" rotatedBoundingBox="10395,17521 16613,17753 16604,17994 10386,17763" semanticType="underline" shapeName="Other">
            <msink:sourceLink direction="with" ref="{2694C275-4A63-453A-A3E3-7C1FCF6C5C66}"/>
          </msink:context>
        </emma:interpretation>
      </emma:emma>
    </inkml:annotationXML>
    <inkml:trace contextRef="#ctx0" brushRef="#br0">190 79 512,'0'0'0,"-38"0"0,38 0 0,0 0 0,0 0 0,0 0 0,0 0 0,0 0 0,0 0 0,0 0 0,0 0 0,0 0 0,0 0 0,0 0 0,0 0 0,0 0 0,0 0 0,38 0 0,-38 0 0,0 0 0,0 0 0,0 0 0,0 0 0,0 0 0,0 0 0,0 0 0,0 0 0,0 0 0,0 0 0,0 0 0,0 0 0,0 0 0,0 0 0,0 0 0,38 0 0,-38 0 0,0 0 0,0 0 0,0 0 0,0 0 0,0 0 0,0 0 0,0 0 0,0 0 0,0 0 0,0 0 0,0 0 0,38 0 0,-38 0 0,0 0 0,0 0 0,0 0 0,39 0 0,-39 0 0,0 0 0,0 0 0,73 0 0,-73 0 0,0 0 0,39 0 0,-39 0 0,76 0 0,0 0 0,-38 39 0,-38-39 0,0 0 0,76 0 0,-76 0 0,75 0 0,1-39 0,-38 39 0,38 0 0,0 0 0,0 0 0,0-37 0,-1 37 0,1 0 0,0 0 0,0 0 0,0 0 0,1 0 0,-4-39 0,42 39 0,-39 0 0,38 0 0,-39 0 0,1 39 0,38-39 0,-38 0 0,0-39 0,-1 39 0,1 0 0,37 0 0,-36 0 0,-1 0 0,37 39 0,-36-39 0,-3 0 0,3 0 0,-1 0 0,-1 0 0,-37 0 0,38 0 0,1 37 0,-3-37 0,3 0 0,-1 0 0,-1 0 0,1 39 0,0-39 0,0 0 0,0 0 0,-1 37 0,1-37 0,0 0 0,1 37 0,-3-37 0,3 0 0,-2 0 0,1 0 0,0 39 0,0-39 0,0 0 0,0 39 0,-1-39 0,1 0 0,0 0 0,1 0 0,-4 0 0,4 37 0,-39-37 0,38 0 0,0 0 0,-38 0 0,0 0 0,0 0 0,38 0 0,-40 0 0,3 0 0,-1 0 0,0 0 0,0 0 0,0 0 0,0 0 0,0 39 0,-38-39 0,0 0 0,0 0 0,0 0 0,38 0 0,-38 0 0,0 0 0,0 0 0,-38 0 0,38 0 0,-38-39 0,38 39 0,-38 0 0,0 0 0,0 0 0,0 0 0,0 0 0,-37 0 0,38 0 0,-40-37 0,1 37 0,0 0 0,0 0 0,1-39 0,-1 39 0,0 0 0,-38 0 0,38 0 0,1 0 0,-38 0 0,36 0 0,-37 0 0,0 0 0,39 0 0,-38 0 0,-2 0 0,39 0 0,-37 0 0,37 0 0,-37 0 0,-2 0 0,40 0 0,-1 0 0,-38 0 0,38 0 0,-38 0 0,39 0 0,-1 0 0,-39 0 0,41-39 0,-3 39 0,2 39 0,-39-39 0,37 0 0,3 0 0,-3 0 0,2 0 0,-39-39 0,38 39 0,-1 0 0,4 0 0,-5 0 0,3 0 0,-39 0 0,38 0 0,-1 0 0,4 0 0,-4-37 0,1 37 0,0 0 0,0 0 0,0 0 0,40 0 0,-41 0 0,1 0 0,0-37 0,0 37 0,0 0 0,0 0 0,40 0 0,-41 0 0,1 0 0,0 0 0,0 0 0,37 0 0,-34-39 0,34 39 0,-37 0 0,38 0 0,-38 39 0,38-39 0,0 0 0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6" units="1/in"/>
        </inkml:channelProperties>
      </inkml:inkSource>
      <inkml:timestamp xml:id="ts0" timeString="2014-02-10T13:48:47.17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0 512,'0'38'0,"0"0"0,0-38 0,0 74 0,0 4 0,0-2 0,0-1 0,0 2 0,0-2 0,0 0 0,0-36 0,0-2 0,0-37 0,0 37 0,0-37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6" units="1/in"/>
        </inkml:channelProperties>
      </inkml:inkSource>
      <inkml:timestamp xml:id="ts0" timeString="2014-02-10T13:52:15.472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717A5AD-B59F-46D7-AC08-FEE6DEB01685}" emma:medium="tactile" emma:mode="ink">
          <msink:context xmlns:msink="http://schemas.microsoft.com/ink/2010/main" type="writingRegion" rotatedBoundingBox="10555,4076 22475,4317 22205,17727 10284,17486"/>
        </emma:interpretation>
      </emma:emma>
    </inkml:annotationXML>
    <inkml:traceGroup>
      <inkml:annotationXML>
        <emma:emma xmlns:emma="http://www.w3.org/2003/04/emma" version="1.0">
          <emma:interpretation id="{F350BB17-A09C-4B69-9DEF-C78DD1E89A66}" emma:medium="tactile" emma:mode="ink">
            <msink:context xmlns:msink="http://schemas.microsoft.com/ink/2010/main" type="paragraph" rotatedBoundingBox="11416,4413 18087,4167 18151,5891 11479,613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3B69B29-4A79-4A78-A4E1-ECFC4DF85D42}" emma:medium="tactile" emma:mode="ink">
              <msink:context xmlns:msink="http://schemas.microsoft.com/ink/2010/main" type="line" rotatedBoundingBox="11416,4413 18087,4167 18151,5891 11479,6136">
                <msink:destinationLink direction="with" ref="{D68C40F8-019F-4A35-A10A-739CA3888DF2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B41AC98-AB76-46FA-99B9-D2010AEDDD2E}" emma:medium="tactile" emma:mode="ink">
                <msink:context xmlns:msink="http://schemas.microsoft.com/ink/2010/main" type="inkWord" rotatedBoundingBox="11416,4413 18087,4167 18151,5891 11479,6136"/>
              </emma:interpretation>
            </emma:emma>
          </inkml:annotationXML>
          <inkml:trace contextRef="#ctx0" brushRef="#br0">1100-5229 512,'0'0'0,"0"39"0,0-39 0,38 75 0,-38 0 0,39 1 0,-3 38 0,1 0 0,2-38 0,-1 0 0,0 0 0,-38-39 0,0-37 0,0 39 0,0-39 0,0 0 0,0 0 0,0-39 0,0 39 0,0-37 0,-38-2 0,38-37 0,-38 39 0,-1-39 0,2 0 0,-38 0 0,37 0 0,38 39 0,-38-39 0,38 38 0,-38-37 0,76 36 0,-38 1 0,38 1 0,0-1 0,1 38 0,34-39 0,-34 78 0,37-39 0,0 0 0,-38 38 0,0-1 0,0 1 0,1 1 0,-39-39 0,0 37 0,0 1 0,-39-38 0,1 38 0,0-38 0,-38 37 0,38-37 0,-38-37 0,37 37 0,2 0 0</inkml:trace>
          <inkml:trace contextRef="#ctx0" brushRef="#br0" timeOffset="383.0052">1896-5608 512,'0'0'0,"0"38"0,0-38 0,-38 37 0,38 0 0,-38 41 0,0-2 0,0-38 0,38 37 0,0 1 0,0-38 0,0 0 0,38-1 0,38 2 0,-38-39 0,38-39 0,-39 2 0,41-1 0,-42 0 0,1-38 0,2 38 0,-39-37 0,0-1 0,-39 38 0,2-2 0,37 3 0,-36 37 0</inkml:trace>
          <inkml:trace contextRef="#ctx0" brushRef="#br0" timeOffset="669.0104">2123-6025 512,'0'0'0,"37"38"0,-37-38 0,39 37 0,-1 3 0,0 33 0,0 5 0,0-4 0,0 3 0,0-39 0,-38 36 0,37-34 0,1-2 0,0-1 0,1 2 0,-39-39 0,37 38 0</inkml:trace>
          <inkml:trace contextRef="#ctx0" brushRef="#br0" timeOffset="1135.023">2919-5910 512,'0'0'0,"-38"0"0,38 0 0,-37 0 0,-1 0 0,0 0 0,0 36 0,0 40 0,-38-37 0,76-2 0,-37 39 0,37 0 0,0-39 0,37 40 0,0-39 0,-37-1 0,77-37 0,-39 39 0,0-39 0,37-39 0,-37 2 0,-38-1 0,38-2 0,-38-34 0,0 36 0,0-39 0,-38 3 0,38 35 0,-38 0 0,38 39 0,0 0 0,0 39 0,0-39 0,0 39 0,38 35 0,0-35 0,1-1 0,-2 0 0,0-1 0,40 40 0,-77-77 0</inkml:trace>
          <inkml:trace contextRef="#ctx0" brushRef="#br0" timeOffset="1507.0271">3261-5910 512,'37'36'0,"-37"1"0,0-37 0,38 78 0,0-41 0,0 0 0,0 40 0,1-77 0,-39 38 0,37-38 0,-37 0 0,0 0 0,0 0 0,-37-38 0,37 0 0,-39-1 0,1-35 0,0-4 0,38 41 0,0-39 0,0 39 0,38-1 0,0-37 0,1 75 0,-39-39 0</inkml:trace>
          <inkml:trace contextRef="#ctx0" brushRef="#br0" timeOffset="1993.037">3374-5001 512,'38'0'0,"-38"0"0,38 0 0,1-39 0,35 2 0,-35-1 0,-1 0 0,-38 1 0,0-2 0,0 1 0,0 1 0,-38-1 0,38 38 0,-39 0 0,2 0 0,37 38 0,-37-1 0,-2 1 0,1 38 0,0-38 0,38 37 0,-38 1 0,38 0 0,38-38 0,0 37 0,0-36 0,1-1 0,35-38 0,3 0 0,-77 0 0</inkml:trace>
          <inkml:trace contextRef="#ctx0" brushRef="#br0" timeOffset="2433.0471">3906-5304 512,'-39'0'0,"1"37"0,38-37 0,-38 38 0,0 1 0,38 36 0,-37 0 0,37-36 0,37 35 0,-37-35 0,38-39 0,0 38 0,0-38 0,1 0 0,-2-38 0,2 38 0,-2-76 0,-37 39 0,0-39 0,0 38 0,0-37 0,-37 36 0,37-36 0,0 75 0,-39 0 0,39 0 0,0 37 0,0 1 0,39 38 0,-39-38 0,37 37 0,0-36 0,2-2 0,-1 0 0,-38-37 0</inkml:trace>
          <inkml:trace contextRef="#ctx0" brushRef="#br0" timeOffset="2787.05">4399-5570 512,'-39'37'0,"1"-37"0,38 37 0,-76-37 0,38 40 0,0-2 0,1-1 0,37-37 0,0 39 0,0-39 0,37 38 0,39-38 0,0 37 0,1 1 0,-3-38 0,-35 39 0,36-2 0,-37 1 0,-38 0 0,38-1 0,-76 2 0,38-2 0,-38 0 0,1 2 0,-40-39 0,40 0 0,0-39 0,37 39 0</inkml:trace>
          <inkml:trace contextRef="#ctx0" brushRef="#br0" timeOffset="3451.054">4436-5381 512,'0'0'0,"37"0"0,-37 0 0,77 0 0,-2-37 0,1 37 0,0-38 0,0 38 0,-37-40 0,-2 40 0,-1-37 0,4 0 0,-40-1 0,0 0 0,-40-1 0,4 2 0,-1 37 0,-2-37 0,1 74 0,0-37 0,0 37 0,0 2 0,38 37 0,0-39 0,0 40 0,38-2 0,0-36 0,0 36 0,0-37 0,1 1 0,34-2 0,-33-37 0,-3 0 0</inkml:trace>
          <inkml:trace contextRef="#ctx0" brushRef="#br0" timeOffset="3039.0522">4512-5722 512,'0'37'0,"0"2"0,38-39 0,-38 76 0,37-2 0,-37-34 0,38 74 0,0-76 0,0 37 0,-38 1 0,38-38 0,-38 0 0,0-1 0,38-37 0</inkml:trace>
          <inkml:trace contextRef="#ctx0" brushRef="#br0" timeOffset="3773.0667">5042-5533 512,'0'37'0,"38"3"0,-38-40 0,38 38 0,0 38 0,38-38 0,-38-1 0,1 1 0,-39 1 0,37-39 0,-37 0 0,0 0 0,0 0 0,-37-39 0,-2 1 0,1 1 0,0-40 0,0 2 0,0-2 0,38 2 0,-38-2 0,38 40 0,38 0 0</inkml:trace>
          <inkml:trace contextRef="#ctx0" brushRef="#br0" timeOffset="3965.0767">5346-5987 512,'0'0'0,"0"37"0,0 3 0,36-4 0,4 40 0,-3 0 0,1 0 0,-38 0 0,38-39 0,-38 40 0,38-39 0,0-1 0,-38-37 0,38 39 0,-38-39 0</inkml:trace>
          <inkml:trace contextRef="#ctx0" brushRef="#br0" timeOffset="4135.0769">5649-5759 512,'0'0'0,"0"37"0,0-37 0,38 37 0,0 40 0,0-39 0,1-1 0,-2 0 0,-37-37 0</inkml:trace>
          <inkml:trace contextRef="#ctx0" brushRef="#br0" timeOffset="4508.0927">5839-5837 512,'36'0'0,"-36"0"0,39 0 0,-1-37 0,38 1 0,0-4 0,-38 3 0,0-1 0,0 1 0,0-1 0,1-39 0,-39 40 0,0-1 0,-39 38 0,39 0 0,-38 0 0,0 0 0,0 38 0,0 37 0,0 2 0,0-2 0,38 2 0,0-4 0,38 5 0,0-4 0,0-35 0,0-1 0,0 0 0,0-38 0,1 0 0</inkml:trace>
          <inkml:trace contextRef="#ctx0" brushRef="#br0" timeOffset="4841.1028">6597-6291 512,'0'0'0,"-38"39"0,38-39 0,-38 38 0,0-38 0,38 37 0,0 1 0,38 1 0,0 36 0,38-37 0,1-1 0,35 39 0,-36-39 0,0 41 0,-38-41 0,0 0 0,-38 2 0,-38 37 0,0-76 0,-38 37 0,0-37 0,0 37 0,1-37 0,-1 0 0,76 0 0</inkml:trace>
          <inkml:trace contextRef="#ctx0" brushRef="#br0" timeOffset="12814.2111">7695-5456 512,'0'0'0,"-37"0"0,37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38 0,0-38 0,-36 0 0,36 37 0,0-37 0,-40 0 0,40 39 0,0-39 0,-37 0 0,37 38 0,0-38 0,-38 0 0,38 37 0,-38-37 0,38 38 0,-38-38 0,38 0 0,-38 39 0,38-39 0,-38 0 0,38 37 0,-38-37 0,-1 38 0,2-38 0,37 0 0,-36 38 0,-4-38 0,3 37 0,-1-37 0,0 0 0,0 39 0,-38-39 0,38 0 0,0 0 0,0 37 0,-38-37 0,40 37 0,-41-37 0,39 39 0,-38-39 0,38 0 0,-38 0 0,37 38 0,-34-38 0,34 0 0,-37 38 0,0-38 0,38 0 0,-38 0 0,38 37 0,-39-37 0,4 0 0,-4 0 0,1 0 0,38 39 0,-38-39 0,0 0 0,-1 0 0,41 0 0,-40 0 0,0 38 0,38-38 0,-38 0 0,38 0 0,1 0 0,-39 0 0,39-38 0,-2 38 0,1 0 0,0 0 0,0 0 0,38 0 0,-38 0 0,38 0 0,-38 0 0,38 0 0,0 0 0,0 0 0,0 0 0,0 0 0,0 0 0,0 0 0,0 0 0,0 0 0,0-39 0,0 39 0,0-37 0,38 37 0,-38-38 0,38 0 0,0-1 0,-38 2 0,38 0 0,-38 37 0,0 0 0,38 0 0,-38 0 0,0 0 0,-38 0 0,38 37 0,-38 0 0,0 2 0,0 37 0,0 0 0,0-38 0,0 0 0,-37 38 0,36-39 0,39-37 0,0 0 0,0 0 0,0 0 0,39 0 0,-1 0 0,37 0 0,1-37 0,0 37 0,-38 0 0,39 37 0,-4-37 0,-33 0 0,-3 0 0,-37 0 0,0 0 0,0 0 0,0 0 0,0 0 0,0 39 0,0-39 0,0 0 0,-37 0 0,37 0 0,0 0 0,0 0 0,0 0 0,0 0 0,0 0 0,0 0 0,0 0 0,0 0 0,0 0 0,0 0 0,0 0 0,0 0 0,0 0 0,0 0 0</inkml:trace>
        </inkml:traceGroup>
      </inkml:traceGroup>
    </inkml:traceGroup>
    <inkml:traceGroup>
      <inkml:annotationXML>
        <emma:emma xmlns:emma="http://www.w3.org/2003/04/emma" version="1.0">
          <emma:interpretation id="{F7843EB3-BE7B-476D-89FC-5DD2A4E1D24C}" emma:medium="tactile" emma:mode="ink">
            <msink:context xmlns:msink="http://schemas.microsoft.com/ink/2010/main" type="paragraph" rotatedBoundingBox="11014,6303 17386,6120 17427,7542 11055,772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B3FE47E-6F5A-4078-BE5C-A10A7C2E76F3}" emma:medium="tactile" emma:mode="ink">
              <msink:context xmlns:msink="http://schemas.microsoft.com/ink/2010/main" type="line" rotatedBoundingBox="11014,6303 17386,6120 17427,7542 11055,7724">
                <msink:destinationLink direction="with" ref="{CA8F299E-8E2D-473F-B0EF-360C5010ADC5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2081AAE5-303D-4E76-98C4-D27D9969A6FE}" emma:medium="tactile" emma:mode="ink">
                <msink:context xmlns:msink="http://schemas.microsoft.com/ink/2010/main" type="inkWord" rotatedBoundingBox="11014,6303 17386,6120 17427,7542 11055,7724"/>
              </emma:interpretation>
            </emma:emma>
          </inkml:annotationXML>
          <inkml:trace contextRef="#ctx0" brushRef="#br0" timeOffset="-24564.2239">607-3674 512,'0'37'0,"0"-37"0,0 0 0,0 0 0,0 39 0,38-2 0,-38 39 0,0-38 0,39 39 0,-3-40 0,1 39 0,2-39 0,-1 39 0,0-39 0,38 2 0,-38-1 0,38 0 0,0-38 0,-1 0 0,-38 0 0,2-38 0,37 0 0,-38-1 0,0-36 0,-38 37 0,0-38 0,0 2 0,0-3 0,0 39 0,-38-38 0,38 39 0,-38-2 0,38 39 0,-38-37 0,38 37 0,0 0 0,0 0 0,0 37 0,0-37 0,0 39 0,0 37 0,38-39 0,-38 39 0,38 0 0,0-39 0,0 39 0,38-38 0,-37 37 0,34-36 0,4-39 0,-1 38 0,0-38 0,0 0 0,39-38 0,-42-1 0,4 2 0,-39-39 0,38 0 0,0 2 0,-39-3 0,1 2 0,-38-1 0,38 0 0,-38 0 0,-38 37 0,38 2 0,-38-2 0,1 39 0,-1 0 0,0 0 0,0 39 0,-38-2 0,38 39 0,-1-37 0,2 37 0,1 0 0,36 37 0,0-37 0,0 0 0,36-1 0,1-37 0,40 38 0,-39-38 0,76-38 0,-39 38 0,-37-38 0,0 0 0</inkml:trace>
          <inkml:trace contextRef="#ctx0" brushRef="#br0" timeOffset="-24072.217">3336-4092 512,'0'0'0,"-75"-38"0,75 38 0,-76 0 0,0 0 0,0 38 0,0-38 0,0 38 0,39-1 0,-1 2 0,0-1 0,38 0 0,38-1 0,0 2 0,-1-2 0,39 2 0,0-2 0,0 2 0,0-2 0,0 2 0,-1 37 0,-37-39 0,0 1 0,0 39 0,-38-40 0,0 39 0,0-39 0,-38 1 0,0 0 0,-38 38 0,1-76 0,-1 38 0,-1-38 0,3 0 0,35 0 0,-37-38 0,39-38 0,37 76 0</inkml:trace>
          <inkml:trace contextRef="#ctx0" brushRef="#br0" timeOffset="-23224.1989">3450-3637 512,'39'0'0,"-2"0"0,0 0 0,40 0 0,-1 0 0,37-37 0,-36-2 0,36 39 0,-37-37 0,-1-2 0,1 2 0,0-2 0,1 2 0,-40-1 0,-37 0 0,37 38 0,-74-39 0,37 39 0,-37 0 0,-2 39 0,1-39 0,-38 38 0,0 0 0,39 38 0,-40 0 0,40-39 0,0 39 0,37 0 0,-39 0 0,78 0 0,-39 0 0,37-39 0,-37 39 0,37-38 0,40 0 0,-40-38 0,1 37 0,0-37 0,0-37 0,0 37 0</inkml:trace>
          <inkml:trace contextRef="#ctx0" brushRef="#br0" timeOffset="-23772.2059">3563-4280 512,'0'37'0,"0"0"0,0-37 0,0 76 0,0 0 0,0 0 0,0 37 0,39-37 0,-39 39 0,38-2 0,0-37 0,-38 0 0,38 37 0,-1-37 0,1-38 0,-38 37 0,38-36 0,-38-39 0,0 38 0</inkml:trace>
          <inkml:trace contextRef="#ctx0" brushRef="#br0" timeOffset="-22798.1938">4625-3750 512,'0'37'0,"-38"2"0,38-39 0,0 76 0,0-39 0,38 2 0,-38 36 0,0 2 0,38-40 0,-38 0 0,0 2 0,38-2 0,-38-37 0,0 0 0,0 0 0,-38 0 0,38-37 0,-38-2 0,38 2 0,-38 0 0,1-40 0,37 2 0,-38-1 0,38 0 0,0 0 0,38 0 0,-38 37 0,37-36 0,1 37 0,0-38 0,38 38 0,-76 38 0</inkml:trace>
          <inkml:trace contextRef="#ctx0" brushRef="#br0" timeOffset="-22525.1914">5042-4092 512,'0'0'0,"-37"38"0,37-1 0,0 2 0,0 37 0,0-39 0,0 39 0,0-37 0,0 37 0,37 0 0,-37 0 0,38-39 0,-38 39 0,38 0 0,-38-39 0,38 2 0,-38-39 0</inkml:trace>
          <inkml:trace contextRef="#ctx0" brushRef="#br0" timeOffset="-22254.1855">5459-3561 512,'0'0'0,"0"0"0,0 39 0,0-39 0,0 37 0,0 1 0,0 0 0,38-38 0,-38 39 0,0-2 0,38 0 0,-38 2 0,38-2 0,-38 1 0,0-38 0</inkml:trace>
          <inkml:trace contextRef="#ctx0" brushRef="#br0" timeOffset="-21249.1748">5573-4206 512</inkml:trace>
          <inkml:trace contextRef="#ctx0" brushRef="#br0" timeOffset="-21768.1812">5725-3713 512,'38'0'0,"38"39"0,-76-39 0,75 0 0,1-39 0,0 39 0,0-37 0,-38 37 0,38-39 0,-76 39 0,39-37 0,-39 37 0,-39-39 0,39 39 0,-38 0 0,-38 0 0,38 39 0,-38-2 0,38 2 0,-38 37 0,37 0 0,3 0 0,-1-1 0,-2 2 0,39-3 0,39-35 0,-2 36 0,-1-37 0,3 38 0,37-76 0,38 38 0,-114-38 0</inkml:trace>
          <inkml:trace contextRef="#ctx0" brushRef="#br0" timeOffset="-21414.1777">6976-3865 512,'-38'0'0,"0"0"0,38 0 0,-38 0 0,-39 0 0,40 39 0,1-2 0,-3 2 0,39 37 0,0-39 0,0 39 0,39 0 0,-3 0 0,1 0 0,2 0 0,37-1 0,-38 0 0,0-36 0,-38-1 0,0 0 0,0-1 0,-38-37 0,0 0 0,-38 0 0,0-37 0,40-1 0,-3 38 0</inkml:trace>
        </inkml:traceGroup>
      </inkml:traceGroup>
    </inkml:traceGroup>
    <inkml:traceGroup>
      <inkml:annotationXML>
        <emma:emma xmlns:emma="http://www.w3.org/2003/04/emma" version="1.0">
          <emma:interpretation id="{32500BBD-5F08-4A96-9601-CE25CBFF7384}" emma:medium="tactile" emma:mode="ink">
            <msink:context xmlns:msink="http://schemas.microsoft.com/ink/2010/main" type="paragraph" rotatedBoundingBox="15317,7734 18083,7734 18083,8567 15317,8567" alignmentLevel="4"/>
          </emma:interpretation>
        </emma:emma>
      </inkml:annotationXML>
      <inkml:traceGroup>
        <inkml:annotationXML>
          <emma:emma xmlns:emma="http://www.w3.org/2003/04/emma" version="1.0">
            <emma:interpretation id="{2C43A7F0-7CA0-483C-B96F-F263458A883C}" emma:medium="tactile" emma:mode="ink">
              <msink:context xmlns:msink="http://schemas.microsoft.com/ink/2010/main" type="inkBullet" rotatedBoundingBox="15316,7734 18104,7971 18051,8599 15263,8362"/>
            </emma:interpretation>
            <emma:one-of disjunction-type="recognition" id="oneOf0">
              <emma:interpretation id="interp0" emma:lang="en-US" emma:confidence="0">
                <emma:literal>↳</emma:literal>
              </emma:interpretation>
            </emma:one-of>
          </emma:emma>
        </inkml:annotationXML>
        <inkml:trace contextRef="#ctx0" brushRef="#br0" timeOffset="14534.2503">4892-2727 512,'0'0'0,"0"-37"0,0 74 0,0-74 0,0 74 0,0-37 0,0 0 0,0 0 0,0 0 0,0 0 0,0 0 0,0 0 0,0 0 0,0 0 0,0 0 0,0 0 0,0 0 0,0 0 0,0 0 0,0 38 0,0-38 0,0 38 0,0-38 0,37 39 0,-37-39 0,36 37 0,-36-37 0,40 37 0,-40 2 0,37-39 0,1 39 0,-38-2 0,38-37 0,0 37 0,0-37 0,38 39 0,-37-39 0,-2 37 0,-1-37 0,41 38 0,-39-38 0,0 0 0,38 37 0,-38-37 0,38 0 0,-38 38 0,1-38 0,34 39 0,-34-39 0,-1 0 0,38 0 0,-38 38 0,38-38 0,-38 0 0,38 0 0,-1 37 0,-38-37 0,40 0 0,-1 0 0,-38 0 0,38 0 0,1 0 0,-4 0 0,-34 0 0,37 0 0,0 0 0,0 0 0,-38-37 0,37 37 0,-35-38 0,33 38 0,-34 0 0,-1-39 0,0 1 0,0 1 0,0-1 0,0 1 0,0 37 0,-1-39 0,-37 2 0,0 37 0,0-37 0,0 37 0,-37-39 0,-39 39 0,38 0 0,-38 0 0,-1 0 0,4 39 0,33-39 0,-35 0 0,37 0 0,38 0 0,0 0 0,0 0 0,0 0 0,38 0 0,37 0 0,1 0 0,0 0 0,0 37 0,-38-37 0,38 37 0,-1-37 0,-35 39 0,-4-39 0,-36 37 0,0 1 0,-36-1 0,-4 40 0,3-39 0,-39-1 0,38 1 0,-38 1 0,38-2 0,-1-37 0,2 0 0,37 0 0,0 0 0,0 0 0,0 0 0,0 0 0,0 38 0,0-38 0,37 0 0</inkml:trace>
      </inkml:traceGroup>
    </inkml:traceGroup>
    <inkml:traceGroup>
      <inkml:annotationXML>
        <emma:emma xmlns:emma="http://www.w3.org/2003/04/emma" version="1.0">
          <emma:interpretation id="{528AC7FF-3F3D-4474-AE3E-0BAAB8592B8B}" emma:medium="tactile" emma:mode="ink">
            <msink:context xmlns:msink="http://schemas.microsoft.com/ink/2010/main" type="paragraph" rotatedBoundingBox="11745,8106 18808,8922 18643,10351 11580,953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F08EDDD-62DD-4365-BE63-D390D4D66A7C}" emma:medium="tactile" emma:mode="ink">
              <msink:context xmlns:msink="http://schemas.microsoft.com/ink/2010/main" type="line" rotatedBoundingBox="11745,8106 18808,8922 18643,10351 11580,9536">
                <msink:destinationLink direction="with" ref="{136DD8F4-255C-4313-BB97-51DD879B5441}"/>
                <msink:destinationLink direction="with" ref="{A308FF87-6C09-40DD-A811-233B31B54F6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93D82A74-640D-4414-AC17-61D1CA7496E2}" emma:medium="tactile" emma:mode="ink">
                <msink:context xmlns:msink="http://schemas.microsoft.com/ink/2010/main" type="inkWord" rotatedBoundingBox="11721,8313 15389,8737 15260,9851 11593,9427"/>
              </emma:interpretation>
            </emma:emma>
          </inkml:annotationXML>
          <inkml:trace contextRef="#ctx0" brushRef="#br0" timeOffset="-105705.9099">1250-1779 512,'39'0'0,"-39"0"0,0 0 0,38 0 0,0 0 0,38 0 0,-38 0 0,38 0 0,-1 0 0,1 0 0,0 0 0,0-38 0,0 38 0,-1 0 0,-37 0 0,2 0 0,-4 0 0,-36 0 0,37 0 0,-37 0 0,0 0 0,0 0 0,0 0 0,0 0 0,0 0 0,0 38 0,0 0 0,0 1 0,0-2 0,-37 39 0,37-37 0,37 34 0,-37 4 0,39-39 0,-39 37 0,38-36 0,-38 36 0,0-36 0,38-1 0,-38-38 0,0 0 0,0 0 0,0 0 0,0 0 0,0-38 0,-38-1 0,38-36 0,0 36 0,0-36 0,0 37 0,0-39 0,0 40 0,38-38 0,0 35 0,0 4 0,0-1 0,-38 37 0</inkml:trace>
          <inkml:trace contextRef="#ctx0" brushRef="#br0" timeOffset="-106393.9201">1896-1702 512,'0'0'0,"0"37"0,0-37 0,0 36 0,-38 4 0,38-1 0,0 34 0,38-33 0,-38 35 0,0 0 0,0-36 0,38 36 0,-38-36 0,0 36 0,0-37 0,0-38 0,0 39 0,0-39 0,0 0 0</inkml:trace>
          <inkml:trace contextRef="#ctx0" brushRef="#br0" timeOffset="-104989.9004">2996-1665 512,'0'0'0,"0"36"0,0-36 0,-77 40 0,77 35 0,0-38 0,38 3 0,-38-3 0,0 1 0,0-1 0,0 1 0,39-38 0,-39 39 0,0-39 0,0-39 0,0 39 0,0-38 0,-39 1 0,39-1 0,-38-39 0,0 40 0,1 1 0,-1-3 0,38-1 0,-38 40 0,0 0 0,0 0 0,-38 40 0,39-1 0,-2 34 0,39-33 0,-38 35 0,38 0 0,0 2 0,0-1 0,38-38 0,1-1 0,-2 1 0,0-38 0,2 0 0,37 0 0,-38-38 0,0 1 0,-1-1 0,1-38 0,0 38 0,-38-39 0,39 40 0,-78-1 0,39 1 0,0 37 0,-38 0 0,38 0 0,0 0 0,-38 37 0,76 1 0,-38-1 0,0 40 0,0-39 0,38-1 0,-38 40 0,39-40 0,-2 1 0,0 1 0,2-39 0,-39 38 0</inkml:trace>
          <inkml:trace contextRef="#ctx0" brushRef="#br0" timeOffset="-104111.8927">3489-1931 512,'0'39'0,"0"-39"0,0 38 0,0-1 0,0 39 0,0 0 0,-39 0 0,39-1 0,0 2 0,0-2 0,39 39 0,-39-39 0,37-36 0,-37-1 0,0-1 0,37 1 0,-37-38 0,0-38 0,0 38 0,-37-37 0,37-1 0,0-38 0,-37 38 0,-2-39 0,1 2 0,38 38 0,-38-3 0,0 3 0,0 1 0,1 36 0,-1-39 0,0 78 0,0-39 0,0 36 0,-1 1 0,2 40 0,37-39 0,-37 37 0,37-36 0,0 36 0,37 2 0,-37-40 0,37 1 0,2 1 0,-1-1 0,38-1 0,-38-37 0,37 0 0,-37-37 0,38-1 0,-37-1 0,35 1 0,-35-37 0,-1 36 0,0-36 0,0 36 0,-38-36 0,0 37 0,0 1 0,0-3 0,0 40 0,0 0 0,-38-37 0,38 74 0,0-37 0,-38 40 0,38 35 0,-38-38 0,38 40 0,0-39 0,0 38 0,0-1 0,0-37 0,38 1 0,0 36 0,0-75 0,-1 38 0,1-38 0,0 0 0,0 0 0,-38 0 0</inkml:trace>
          <inkml:trace contextRef="#ctx0" brushRef="#br0" timeOffset="-103435.8882">4019-1514 512,'0'37'0,"0"-37"0,0 0 0,0 40 0,0 35 0,37-38 0,-37 1 0,0 39 0,39-40 0,-39 2 0,38-1 0,-1-38 0,-37 37 0,38 1 0,0-38 0,-38-38 0,38 38 0,-38-37 0,38-1 0,-38-38 0,0 38 0,38-39 0,-38 40 0,0-1 0,0 1 0,0-3 0,0 3 0,0 37 0,0 0 0,0 37 0,0-37 0,0 40 0,0 35 0,0-38 0,0 40 0,39-39 0,-39-1 0,37 40 0,39-40 0,-38 1 0,-1-38 0,39 39 0,-38-39 0,0-39 0,0 39 0,0-38 0,0 1 0,1-1 0,-39-38 0,0 38 0,0-1 0,0 1 0,-39 1 0,1 37 0,38-38 0,-38 1 0,38 37 0</inkml:trace>
        </inkml:traceGroup>
        <inkml:traceGroup>
          <inkml:annotationXML>
            <emma:emma xmlns:emma="http://www.w3.org/2003/04/emma" version="1.0">
              <emma:interpretation id="{87B23FCC-0CE1-4413-A810-91494823C2F5}" emma:medium="tactile" emma:mode="ink">
                <msink:context xmlns:msink="http://schemas.microsoft.com/ink/2010/main" type="inkWord" rotatedBoundingBox="15618,8553 18808,8922 18643,10351 15453,9983"/>
              </emma:interpretation>
            </emma:emma>
          </inkml:annotationXML>
          <inkml:trace contextRef="#ctx0" brushRef="#br0" timeOffset="-103214.885">5118-1287 512,'0'39'0,"38"-1"0,-38-38 0,0 76 0,0-38 0,0-1 0,0 1 0,0 1 0,0-39 0</inkml:trace>
          <inkml:trace contextRef="#ctx0" brushRef="#br0" timeOffset="-102597.8698">5382-1248 512,'0'38'0,"0"-1"0,0 2 0,0-1 0,0-1 0,0 1 0,0 1 0,-36-1 0,36-1 0,0-37 0,0 0 0,0 0 0,0-37 0,0-1 0,0-1 0,0-36 0,0-2 0,0 2 0,36-2 0,-36 40 0,40-38 0,-40 35 0,37 3 0,1 37 0,0 0 0,0 0 0,0 37 0,0 3 0,-38 35 0,38-38 0,0 40 0,-38-2 0,0-36 0,0 36 0,-38-37 0,38 39 0,0-40 0,0-37 0,-38 38 0,38-38 0</inkml:trace>
          <inkml:trace contextRef="#ctx0" brushRef="#br0" timeOffset="-101991.8624">6256-1817 512,'39'0'0,"-39"38"0,0-38 0,0 38 0,-39 1 0,39 34 0,-76 6 0,76-6 0,0 4 0,0-2 0,0 2 0,38-39 0,-38 38 0,0-38 0,0-1 0,0 1 0,38-38 0,-38 0 0,0 0 0,0 0 0,0-38 0,-38 1 0,38-1 0,0-38 0,-38 38 0,0-1 0,38 1 0,-38 1 0,0-1 0,0 1 0,0 37 0,0 0 0,0 0 0,-1 37 0,3 1 0,-1-1 0,-2 1 0,1 1 0,38 36 0,-38-36 0,38 36 0,0-37 0,38 1 0,0-1 0,1-1 0,-2 1 0,-1-38 0,3 0 0,37 0 0,-38 0 0,0 0 0</inkml:trace>
          <inkml:trace contextRef="#ctx0" brushRef="#br0" timeOffset="-101517.8577">6635-1514 512,'0'0'0,"-38"-36"0,38 36 0,-38 0 0,0-39 0,-38 39 0,38 39 0,-1-39 0,2 36 0,1-36 0,-3 37 0,1-37 0,38 40 0,38-40 0,1 37 0,-3 1 0,1-38 0,40 37 0,-39 1 0,0 1 0,38-1 0,-38-1 0,0 2 0,1-1 0,-3-1 0,-36 1 0,0 1 0,0-39 0,-36 38 0,-3-38 0,1 37 0,0-37 0,0-37 0,-38 37 0,38-38 0,0 38 0,38 0 0,-39-39 0,39 39 0</inkml:trace>
          <inkml:trace contextRef="#ctx0" brushRef="#br0" timeOffset="16059.2644">8341-1210 512,'0'-38'0,"0"38"0,0 0 0,0 0 0,0 0 0,0 0 0,0 38 0,-38-38 0,38 37 0,0-37 0,-38 39 0,38-1 0,-38-1 0,-1 1 0,39-38 0,-37 39 0,0-39 0,-2 38 0,1-1 0,1 1 0,-1 0 0,0 1 0,0-39 0,0 37 0,0-1 0,-38 3 0,37-39 0,2 40 0,1-40 0,-41 36 0,39-36 0,0 37 0,0-37 0,-38 0 0,38 39 0,-1-39 0,-34 0 0,33 38 0,-35-38 0,37 0 0,0 0 0,-38 0 0,38 0 0,0 38 0,0-38 0,-1 0 0,-34 0 0,34 0 0,1 0 0,0 0 0,0 0 0,-38 37 0,38-37 0,0 0 0,38 0 0,-39-37 0,2 37 0,1 0 0,36 0 0,0-38 0,-39 38 0,78-38 0,-39-1 0,0 39 0,36-37 0,1 1 0,2-4 0,-1 40 0,-38 0 0,38 0 0,-38 0 0,0 0 0,-38 0 0,38 40 0,-38-4 0,-38 1 0,40 40 0,-3-77 0,1 38 0,38-38 0,-38 37 0,38-37 0,38 0 0,-38 38 0,77-38 0,-41 0 0,1 0 0,40 0 0,-39 0 0,38 0 0,-38 0 0,0 0 0,-38 0 0,38 0 0,-38 0 0,0 0 0,0 0 0,0 0 0,0 0 0,0 39 0,-38-39 0,38 0 0,0 0 0,0 0 0,0 0 0,0 0 0,0 0 0,0 0 0,0 0 0,0 0 0,0 0 0</inkml:trace>
        </inkml:traceGroup>
      </inkml:traceGroup>
    </inkml:traceGroup>
    <inkml:traceGroup>
      <inkml:annotationXML>
        <emma:emma xmlns:emma="http://www.w3.org/2003/04/emma" version="1.0">
          <emma:interpretation id="{90FD4600-2D51-4B5C-8C6A-97A9F38180D3}" emma:medium="tactile" emma:mode="ink">
            <msink:context xmlns:msink="http://schemas.microsoft.com/ink/2010/main" type="paragraph" rotatedBoundingBox="10428,10343 22349,10584 22320,12002 10400,117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3154D2A-2C5C-446F-BE7D-5ADCFC874685}" emma:medium="tactile" emma:mode="ink">
              <msink:context xmlns:msink="http://schemas.microsoft.com/ink/2010/main" type="line" rotatedBoundingBox="10428,10343 22349,10584 22320,12002 10400,11761"/>
            </emma:interpretation>
          </emma:emma>
        </inkml:annotationXML>
        <inkml:traceGroup>
          <inkml:annotationXML>
            <emma:emma xmlns:emma="http://www.w3.org/2003/04/emma" version="1.0">
              <emma:interpretation id="{A0740BC5-122C-4B18-8139-36121F9168AE}" emma:medium="tactile" emma:mode="ink">
                <msink:context xmlns:msink="http://schemas.microsoft.com/ink/2010/main" type="inkWord" rotatedBoundingBox="10428,10343 14957,10434 14934,11573 10405,11481">
                  <msink:destinationLink direction="with" ref="{2EEDDDF0-B067-4B8B-94BA-EA4C7F1B08DB}"/>
                  <msink:destinationLink direction="with" ref="{71792F57-7C8D-486E-80FC-F934A69FE6C2}"/>
                </msink:context>
              </emma:interpretation>
            </emma:emma>
          </inkml:annotationXML>
          <inkml:trace contextRef="#ctx0" brushRef="#br0" timeOffset="-215054.7627">0 117 512,'0'-39'0,"0"39"0,0 0 0,0-37 0,0 37 0,38-38 0,0 38 0,0 0 0,0 0 0,38 0 0,-37 38 0,34-1 0,4 2 0,-39-2 0,38 39 0,-38-37 0,0 35 0,0 3 0,1-2 0,-39-38 0,0 41 0,0-2 0,0-39 0,-39 1 0,1 0 0,0 38 0,38-76 0,-38 38 0,0-38 0,0 0 0,0-38 0,0 38 0,38-37 0,-39 37 0,39 0 0,-37-39 0,37 39 0,0 0 0</inkml:trace>
          <inkml:trace contextRef="#ctx0" brushRef="#br0" timeOffset="-215531.7727">76 154 512,'0'0'0,"0"37"0,0-37 0,0 39 0,0 0 0,0 35 0,0-35 0,38-1 0,-38 37 0,0 2 0,0-2 0,38 1 0,-38-38 0,0 39 0,0-40 0,0 1 0,0 0 0,38-38 0,-38 37 0,0-37 0,0 0 0,0 0 0</inkml:trace>
          <inkml:trace contextRef="#ctx0" brushRef="#br0" timeOffset="-214607.7543">1213 306 512,'0'0'0,"-36"0"0,36 0 0,-39 0 0,1 0 0,0 0 0,0 37 0,0-37 0,0 39 0,0-1 0,38 0 0,-38-1 0,38 40 0,0-39 0,38-1 0,-38 2 0,38-2 0,38 1 0,-38-38 0,0 0 0,39 0 0,-41 0 0,1-38 0,2 38 0,-1-37 0,0-2 0,-38 2 0,0-41 0,-38 41 0,38 0 0,-38-1 0,-1 0 0,39 38 0</inkml:trace>
          <inkml:trace contextRef="#ctx0" brushRef="#br0" timeOffset="-214237.7506">1517-72 512,'0'0'0,"0"38"0,0-38 0,0 37 0,0 1 0,-38-1 0,38 39 0,0-39 0,0 41 0,38-4 0,-38 3 0,0-39 0,0 36 0,0 4 0,38-2 0,-38-39 0,0 39 0,39-37 0,-39-2 0,0 1 0,0-38 0,0 0 0,0 0 0,0 0 0</inkml:trace>
          <inkml:trace contextRef="#ctx0" brushRef="#br0" timeOffset="-213575.7379">2160-111 512,'0'0'0,"0"77"0,0-77 0,0 37 0,0 38 0,0 1 0,-37 0 0,37 0 0,0 0 0,0 0 0,37-2 0,-37 4 0,0-41 0,0 2 0,0-2 0,39 1 0,-39-38 0,0 0 0,0 0 0,0-38 0,0 1 0,-39-2 0,39 2 0,0-41 0,-37 41 0,37 0 0,-36-1 0,36 0 0,-40-1 0,2 2 0,38 37 0,-37-37 0,-1 37 0,0 37 0,0-37 0,0 37 0,0-37 0,0 39 0,38 37 0,-38-39 0,38 0 0,-39 41 0,39-2 0,0-39 0,0 39 0,39-37 0,-1-2 0,0 1 0,0-38 0,0 0 0,0 0 0,38 0 0,-39 0 0,1 0 0,-38 0 0</inkml:trace>
          <inkml:trace contextRef="#ctx0" brushRef="#br0" timeOffset="-212179.7323">2389 343 512,'0'0'0,"0"39"0,0-1 0,0 0 0,0-1 0,0 40 0,0-39 0,0 38 0,0-39 0,38 1 0,-38 39 0,0-40 0,0-37 0,0 38 0,0-38 0,0 0 0,0-38 0,0 1 0,0-2 0,-38 1 0,38-37 0,0-1 0,38 38 0,-38-39 0,0 2 0,37 37 0,1-1 0,-38 2 0,38 0 0,1 37 0,-2 0 0,-37 0 0,37 0 0,-37 74 0,0-35 0,39-1 0,-39 37 0,0-38 0,0 41 0,0-2 0,0-1 0,0-37 0,38 1 0,-38-2 0,38 1 0,0 0 0,0-38 0,-1 0 0,1 0 0,0-38 0,1 0 0,-2-38 0,-37 38 0,37-37 0,2 36 0,-39-36 0,38-2 0,-38 40 0,0 37 0,38-38 0,-38 38 0,0 0 0,0 0 0,0 0 0,0 0 0,0 38 0,0-1 0,0 40 0,0-39 0,0 38 0,0-39 0,0 39 0,0-37 0,0-2 0,0 1 0,38 0 0,-38-38 0,0 0 0,0 0 0,0 0 0,0-38 0,0 0 0,0 1 0,38-40 0,-38 2 0,0 36 0,0-36 0,37 35 0,-37-34 0,38 36 0,-38 0 0,38 38 0,0-39 0,0 39 0,1 39 0,-39-1 0,37 0 0,-37-1 0,37 40 0,-37-2 0,0-36 0,0 36 0,0-37 0,0 38 0,0-38 0,-37 0 0,37-38 0,0 37 0,0-37 0,0-37 0,0 37 0,0-76 0,0 39 0,0-40 0,37 2 0,-37-1 0,39 38 0,-1-39 0,0 40 0,-38 37 0,38-38 0,-1 76 0,1-38 0,0 0 0,0 37 0,1 0 0,-2 3 0,-37-2 0,39 38 0,-39-39 0,0 39 0,0-37 0,0-2 0,0 1 0,0 0 0,0-1 0,0-37 0</inkml:trace>
          <inkml:trace contextRef="#ctx0" brushRef="#br0" timeOffset="-211735.7253">4473 420 512,'0'0'0,"-37"0"0,37 0 0,-37 0 0,-2 0 0,-37 0 0,38 0 0,38 0 0,-38 0 0,0 38 0,38-38 0,0 37 0,38 0 0,0 3 0,0-40 0,0 38 0,0 38 0,1-39 0,-2 1 0,0 0 0,2 1 0,-39-2 0,0 1 0,0-38 0,0 38 0,-39-38 0,2 0 0,0 0 0,-2 0 0,1 0 0,0 0 0,-38 0 0,76 0 0,-38 0 0,1 0 0,37-38 0,0 38 0</inkml:trace>
        </inkml:traceGroup>
        <inkml:traceGroup>
          <inkml:annotationXML>
            <emma:emma xmlns:emma="http://www.w3.org/2003/04/emma" version="1.0">
              <emma:interpretation id="{7F1C205E-32CC-47FE-A687-4EAA6AB429F0}" emma:medium="tactile" emma:mode="ink">
                <msink:context xmlns:msink="http://schemas.microsoft.com/ink/2010/main" type="inkWord" rotatedBoundingBox="15365,10502 20334,10602 20311,11724 15342,11624">
                  <msink:destinationLink direction="with" ref="{2EEDDDF0-B067-4B8B-94BA-EA4C7F1B08DB}"/>
                  <msink:destinationLink direction="with" ref="{71792F57-7C8D-486E-80FC-F934A69FE6C2}"/>
                </msink:context>
              </emma:interpretation>
            </emma:emma>
          </inkml:annotationXML>
          <inkml:trace contextRef="#ctx0" brushRef="#br0" timeOffset="-211404.7198">4929 572 512,'0'0'0,"0"0"0,0 0 0,0 0 0,0 0 0,36 0 0,-36 38 0,40-38 0,35 0 0,-37 0 0,0 0 0,38 0 0,-38 0 0,38 0 0,-76 37 0,36-37 0,-36 0 0</inkml:trace>
          <inkml:trace contextRef="#ctx0" brushRef="#br0" timeOffset="-210535.7119">5875 343 512,'0'39'0,"-36"-1"0,36 0 0,-37 36 0,-2 4 0,1-2 0,38-1 0,-38 2 0,0-2 0,38 0 0,-38-36 0,38 35 0,0-74 0,0 39 0,0-39 0,0 0 0,-38-39 0,76 39 0,-38-74 0,0 35 0,0-36 0,0 0 0,38-2 0,-38 2 0,38-1 0,-38-39 0,38 40 0,0-2 0,-38 3 0,0 35 0,39 0 0,-39-35 0,37 74 0,-37-39 0,0 39 0,36 0 0,-36 39 0,0-39 0,0 74 0,39-35 0,-39 37 0,0 0 0,38 0 0,0-2 0,-38 4 0,38-2 0,0-1 0,0 2 0,38-40 0,-38 1 0,0 37 0,-38-75 0,39 39 0,-3-39 0,-36 0 0,37-39 0,-37 39 0,39-75 0,-39 37 0,0 1 0,0-2 0,0-37 0,0 0 0,0 1 0,0-2 0,0 2 0,0 37 0,0-1 0,0-35 0,0 35 0,0 39 0,0-39 0,0 39 0,0-37 0</inkml:trace>
          <inkml:trace contextRef="#ctx0" brushRef="#br0" timeOffset="-210049.702">6785 117 512,'0'0'0,"0"-39"0,0 39 0,-37 0 0,37-37 0,-36 37 0,-3 37 0,-37 2 0,38-2 0,0 0 0,0 41 0,0-4 0,0-35 0,-1 37 0,39 38 0,0-76 0,39 38 0,-1-1 0,0 2 0,0-40 0,0 1 0,0 0 0,0-38 0,39 0 0,-41 0 0,1-38 0,2 0 0,-1 1 0,0-40 0,-38 2 0,38-1 0,-38-2 0,0 4 0,0 36 0,0-39 0,-38 40 0,38-39 0,-38 37 0,38 2 0,0 37 0</inkml:trace>
          <inkml:trace contextRef="#ctx0" brushRef="#br0" timeOffset="-209335.6941">7241 154 512,'0'0'0,"0"37"0,0-37 0,37 39 0,-37 37 0,0-39 0,0 40 0,0-39 0,0 36 0,39-34 0,-1 35 0,-38-36 0,38-2 0,-38 1 0,38-38 0,0 38 0,38-38 0,-39-38 0,3 0 0,-4 1 0,1-2 0,2-36 0,-39 35 0,37-34 0,-37 36 0,39-39 0,-39 40 0,0 0 0,0-2 0,0 39 0,-39-39 0,39 39 0,0 0 0,0 39 0,0 0 0,0-2 0,0 0 0,0 40 0,0-39 0,39 36 0,-39 4 0,38-41 0,0 39 0,0-38 0,38 0 0,-39 1 0,1-39 0,38 0 0,-39 0 0,2 0 0,-1-39 0,-38 1 0,38 0 0,0 1 0,-38-39 0,0 38 0,0-39 0,0 40 0,-38-39 0,38 37 0,-38 2 0,38 0 0,-38 37 0,38 0 0</inkml:trace>
          <inkml:trace contextRef="#ctx0" brushRef="#br0" timeOffset="-209051.6901">8417 154 512,'37'37'0,"-37"-37"0,0 39 0,0 0 0,0-2 0,38 39 0,-38-38 0,0 37 0,0 2 0,0-2 0,38 1 0,-38-38 0,0 39 0,0-40 0,0 1 0,38-38 0,-38 38 0</inkml:trace>
          <inkml:trace contextRef="#ctx0" brushRef="#br0" timeOffset="-208542.6772">8720 838 512,'0'0'0,"0"0"0,0 0 0,0-39 0,0 1 0,0 0 0,38 1 0,-38-39 0,0 38 0,0-39 0,0 2 0,0 37 0,0-1 0,0 2 0,38-39 0,-38 76 0,0-39 0,38 39 0,-38 0 0,0 0 0,0 0 0,0 39 0,0 0 0,37 35 0,-37-35 0,0 37 0,38-2 0,-38 4 0,0-2 0,38-1 0,0 2 0,1-2 0,-2-37 0,0-1 0,2 2 0,-1-39 0,0 0 0,-38 0 0,38-39 0,0 2 0,-38-1 0,37-37 0,-37-2 0,0 39 0,38-38 0,-38 1 0,0 35 0,0 3 0</inkml:trace>
          <inkml:trace contextRef="#ctx0" brushRef="#br0" timeOffset="-207916.6726">9402 306 512,'0'-37'0,"0"-2"0,0 39 0,38 0 0,0 0 0,38 39 0,0-2 0,-38 0 0,37 40 0,-37-2 0,0 2 0,0-2 0,0 1 0,-38 0 0,-38 0 0,0-38 0,0 37 0,0-36 0,1-39 0,-39 0 0,0 0 0,39 0 0,-40 0 0,1 0 0,1-39 0,37 39 0,0 0 0,38 0 0,0 0 0,-38-37 0,38 37 0,0 0 0</inkml:trace>
        </inkml:traceGroup>
        <inkml:traceGroup>
          <inkml:annotationXML>
            <emma:emma xmlns:emma="http://www.w3.org/2003/04/emma" version="1.0">
              <emma:interpretation id="{2B58A287-22B8-4AF0-B25A-D4FC26C7EC3D}" emma:medium="tactile" emma:mode="ink">
                <msink:context xmlns:msink="http://schemas.microsoft.com/ink/2010/main" type="inkWord" rotatedBoundingBox="20935,10715 22346,10744 22320,12002 20910,11974"/>
              </emma:interpretation>
            </emma:emma>
          </inkml:annotationXML>
          <inkml:trace contextRef="#ctx0" brushRef="#br1" timeOffset="-404825.3754">10615 420 512,'-37'38'0,"37"-1"0,0-37 0,0 0 0,0 37 0,0-37 0,-38 40 0,-1 74 0,39-39 0,0 2 0,0-2 0,0 39 0,0-40 0,0 3 0,39-2 0,-39 1 0,38-37 0,-1-2 0,39 2 0,-38-2 0,38-37 0,0 0 0,0-37 0,37 37 0,1-39 0,0 2 0,-2-2 0,3 2 0,37-2 0,-76 2 0,1-1 0,-4 0 0</inkml:trace>
          <inkml:trace contextRef="#ctx0" brushRef="#br1" timeOffset="-404543.3738">10653 306 512,'0'0'0,"0"0"0,0 0 0,0 0 0,0 0 0,0 0 0,0 0 0,0-37 0,0 37 0,0 0 0,0 0 0,0 0 0,38 0 0,-38 0 0,0 0 0,0 0 0,76 0 0,-76 0 0,0 0 0,76-39 0,-76 39 0,77 0 0,-4 0 0,4 0 0,-39 0 0</inkml:trace>
          <inkml:trace contextRef="#ctx0" brushRef="#br1" timeOffset="-404273.3734">10653 723 512,'38'38'0,"-38"-38"0,0 0 0,0 0 0,0 0 0,0 0 0,38 0 0,-38 0 0,0 0 0,0 0 0,38 0 0,-38 0 0,0 0 0,114 0 0,-114 0 0,112 0 0,3 38 0,37-38 0,-38 39 0,-1-2 0,-37-37 0,0 38 0</inkml:trace>
        </inkml:traceGroup>
      </inkml:traceGroup>
    </inkml:traceGroup>
    <inkml:traceGroup>
      <inkml:annotationXML>
        <emma:emma xmlns:emma="http://www.w3.org/2003/04/emma" version="1.0">
          <emma:interpretation id="{56FCE184-64A8-4A3F-B653-60D683C7DE0B}" emma:medium="tactile" emma:mode="ink">
            <msink:context xmlns:msink="http://schemas.microsoft.com/ink/2010/main" type="paragraph" rotatedBoundingBox="11084,11627 17195,12455 17032,13662 10921,1283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694C275-4A63-453A-A3E3-7C1FCF6C5C66}" emma:medium="tactile" emma:mode="ink">
              <msink:context xmlns:msink="http://schemas.microsoft.com/ink/2010/main" type="line" rotatedBoundingBox="11084,11627 17195,12455 17032,13662 10921,12834">
                <msink:destinationLink direction="with" ref="{8C7042DF-C017-4476-A580-F23D2743375D}"/>
                <msink:destinationLink direction="with" ref="{34F00E30-BDDE-4BE5-9E84-3B0B6F3AB03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D8A156F3-25EA-421A-83D0-D0E5989FA087}" emma:medium="tactile" emma:mode="ink">
                <msink:context xmlns:msink="http://schemas.microsoft.com/ink/2010/main" type="inkWord" rotatedBoundingBox="11084,11627 17195,12455 17032,13662 10921,12834"/>
              </emma:interpretation>
            </emma:emma>
          </inkml:annotationXML>
          <inkml:trace contextRef="#ctx0" brushRef="#br0" timeOffset="-95452.7643">607 1520 512,'0'0'0,"38"0"0,-38 0 0,75 0 0,-38 0 0,40 0 0,-1 0 0,0 0 0,0 37 0,0-37 0,-1 0 0,1 0 0,0 0 0,-38 39 0,0-39 0,0 0 0,0 0 0,-38 0 0,0 0 0,0 37 0</inkml:trace>
          <inkml:trace contextRef="#ctx0" brushRef="#br0" timeOffset="-95867.7774">986 1520 512,'0'0'0,"-38"0"0,38 0 0,0 37 0,0 2 0,0-39 0,0 37 0,0 39 0,0-37 0,0 35 0,38-35 0,-38 36 0,0-37 0,38 38 0,-38-38 0,0 0 0,38-1 0,-38 2 0,0-2 0,0 2 0,0-39 0,0 0 0,0 37 0,0-37 0</inkml:trace>
          <inkml:trace contextRef="#ctx0" brushRef="#br0" timeOffset="-95057.7506">1667 1785 512,'0'37'0,"0"-37"0,0 39 0,0-2 0,0 39 0,0-39 0,0 40 0,0-2 0,0-36 0,39 37 0,-39-39 0,0 39 0,0-37 0,0-2 0,38-37 0,-38 39 0,0-39 0,0 0 0,0-39 0,0 2 0,-38-2 0,38-37 0,0 0 0,0 0 0,0 1 0,0 37 0,0-38 0,38 38 0,-38 0 0,38-38 0,0 76 0,0-37 0</inkml:trace>
          <inkml:trace contextRef="#ctx0" brushRef="#br0" timeOffset="-94459.7393">2502 1633 512,'-38'0'0,"1"0"0,37 0 0,-38 0 0,0 0 0,0 0 0,0 38 0,0-38 0,0 38 0,-1 1 0,2-2 0,37 0 0,-36 39 0,36-38 0,0 37 0,0 2 0,0-39 0,36 38 0,1-39 0,-37 2 0,39-39 0,-1 37 0,0-37 0,0-37 0,0 37 0,0-39 0,0 2 0,-1-39 0,1 0 0,-38 37 0,38-36 0,-38 0 0,0 36 0,39 2 0,-39 0 0,0 37 0,0 0 0,0 37 0,0-37 0,0 37 0,0 39 0,0-38 0,0 37 0,0-36 0,0 37 0,37 0 0,-37-39 0,37 2 0,2 37 0,-1-39 0,-38-37 0</inkml:trace>
          <inkml:trace contextRef="#ctx0" brushRef="#br0" timeOffset="-93623.7331">3223 1481 512,'0'0'0,"0"39"0,0-2 0,0 2 0,0 36 0,0 2 0,0-3 0,0 40 0,0-39 0,0 40 0,0-39 0,38 0 0,-38 0 0,37-39 0,-37 2 0,38-39 0,-38 37 0,0-37 0,0-37 0,0-2 0,-38 2 0,38-2 0,-37-37 0,37 0 0,-38 39 0,0-39 0,0 0 0,0 38 0,38 38 0,-39-38 0,2 38 0,0 0 0,-2 38 0,1-38 0,0 38 0,38 38 0,-37-38 0,-1 37 0,38 1 0,0 0 0,0-37 0,38 37 0,-38-39 0,75 2 0,-37-2 0,1-37 0,35 0 0,3 0 0,-1-37 0,-38-2 0,37 2 0,-37-2 0,38-37 0,-37 0 0,-2 39 0,-37-39 0,37 38 0,-37 0 0,0-1 0,-37 39 0,37-37 0,-37 37 0,37 0 0,-39 37 0,1 2 0,38-1 0,0 0 0,-38 38 0,38 0 0,38-39 0,-38 39 0,38-37 0,-38 37 0,76-39 0,-39-37 0,2 38 0,37-38 0,-38 38 0,-38-38 0</inkml:trace>
          <inkml:trace contextRef="#ctx0" brushRef="#br0" timeOffset="-93009.7267">3982 2050 512,'0'0'0,"-39"0"0,39 0 0,0 38 0,0 0 0,0 38 0,39-39 0,-39 39 0,37 0 0,-37-37 0,37 37 0,2-39 0,-1 1 0,-38 0 0,37-38 0,1 0 0,0 0 0,0 0 0,0-76 0,-38 39 0,38-39 0,-38 0 0,0 0 0,0 37 0,0-37 0,0 76 0,0-37 0,0 37 0,0 0 0,0 37 0,0-37 0,0 76 0,0-37 0,0 37 0,0-39 0,39 39 0,-2 0 0,-37 0 0,37-37 0,2-2 0,36 0 0,-37-37 0,0 0 0,0 0 0,38-37 0,-38 0 0,0-2 0,1-37 0,-39 39 0,37-39 0,-37 37 0,0 2 0,-37-39 0,-2 76 0,39-39 0</inkml:trace>
          <inkml:trace contextRef="#ctx0" brushRef="#br0" timeOffset="-92817.7252">5005 2278 512,'37'37'0,"1"39"0,-38-76 0,0 76 0,38 0 0,-38-38 0,38 0 0,-38 38 0,0-76 0,0 37 0</inkml:trace>
          <inkml:trace contextRef="#ctx0" brushRef="#br0" timeOffset="-92273.7203">5194 2088 512,'38'38'0,"-38"-38"0,0 37 0,0 2 0,0-2 0,38 2 0,-38 37 0,39-39 0,-39 39 0,37-37 0,-37 36 0,0-37 0,0 1 0,0-2 0,0 0 0,0-37 0,0 0 0,0 0 0,0-37 0,0 0 0,0-2 0,-37-37 0,37 39 0,0-39 0,0 0 0,0 0 0,37 37 0,-1 2 0,4 37 0,-3-39 0,1 39 0,0 39 0,0-2 0,38 2 0,-38-2 0,0 39 0,0-37 0,-38 37 0,39-1 0,-39-37 0,0 1 0,0-2 0,0-37 0,0 37 0,0-37 0,0 0 0</inkml:trace>
          <inkml:trace contextRef="#ctx0" brushRef="#br0" timeOffset="-91779.7174">6331 1898 512,'37'38'0,"-37"0"0,0-1 0,0 40 0,-37-2 0,37 40 0,0-39 0,-36 0 0,36 0 0,0 37 0,36-74 0,-36-2 0,0 0 0,0 2 0,0-39 0,0 0 0,0 0 0,0-39 0,0 2 0,0 0 0,0-40 0,-36 2 0,36-1 0,-39 37 0,1 2 0,0-39 0,0 76 0,0 0 0,-38-39 0,38 78 0,0-39 0,0 0 0,-1 76 0,3-39 0,-1 39 0,37-37 0,0 36 0,0-37 0,37 38 0,-1-39 0,-36 2 0,39-2 0</inkml:trace>
          <inkml:trace contextRef="#ctx0" brushRef="#br0" timeOffset="-91441.7107">6712 2391 512,'0'0'0,"-39"0"0,39 0 0,-76 0 0,38 39 0,0-39 0,0 37 0,0-37 0,38 39 0,0-2 0,38 1 0,-38 39 0,38-40 0,0 0 0,0 39 0,0-38 0,-38-38 0,0 38 0,0-1 0,0-37 0,-38 39 0,0-39 0,0 0 0,0 38 0</inkml:trace>
        </inkml:traceGroup>
      </inkml:traceGroup>
    </inkml:traceGroup>
    <inkml:traceGroup>
      <inkml:annotationXML>
        <emma:emma xmlns:emma="http://www.w3.org/2003/04/emma" version="1.0">
          <emma:interpretation id="{AAE69656-BAE5-4F53-A976-796EE99AB376}" emma:medium="tactile" emma:mode="ink">
            <msink:context xmlns:msink="http://schemas.microsoft.com/ink/2010/main" type="paragraph" rotatedBoundingBox="12939,17520 13091,14581 13847,14621 13695,1755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C1B9A113-A9D6-4EBA-9C08-B762588B660C}" emma:medium="tactile" emma:mode="ink">
              <msink:context xmlns:msink="http://schemas.microsoft.com/ink/2010/main" type="line" rotatedBoundingBox="12939,17520 13091,14581 13847,14621 13695,17559"/>
            </emma:interpretation>
          </emma:emma>
        </inkml:annotationXML>
        <inkml:traceGroup>
          <inkml:annotationXML>
            <emma:emma xmlns:emma="http://www.w3.org/2003/04/emma" version="1.0">
              <emma:interpretation id="{3B76A2C1-CF10-4593-B93E-2BBD46A1A0A9}" emma:medium="tactile" emma:mode="ink">
                <msink:context xmlns:msink="http://schemas.microsoft.com/ink/2010/main" type="inkWord" rotatedBoundingBox="12939,17520 12982,16675 13679,16711 13636,17556"/>
              </emma:interpretation>
            </emma:emma>
          </inkml:annotationXML>
          <inkml:trace contextRef="#ctx0" brushRef="#br0" timeOffset="22831.3816">3223 6637 512,'0'77'0,"0"36"0,-38-76 0,0 76 0,38-35 0</inkml:trace>
          <inkml:trace contextRef="#ctx0" brushRef="#br0" timeOffset="22634.3731">2653 6182 512,'0'37'0,"-37"78"0,37-78 0,-37 40 0,-2-2 0</inkml:trace>
        </inkml:traceGroup>
        <inkml:traceGroup>
          <inkml:annotationXML>
            <emma:emma xmlns:emma="http://www.w3.org/2003/04/emma" version="1.0">
              <emma:interpretation id="{A7DB8BF9-04D8-4CA9-A0E8-F9F2D750FB7D}" emma:medium="tactile" emma:mode="ink">
                <msink:context xmlns:msink="http://schemas.microsoft.com/ink/2010/main" type="inkWord" rotatedBoundingBox="13184,15060 13209,14587 13847,14621 13822,15094"/>
              </emma:interpretation>
            </emma:emma>
          </inkml:annotationXML>
          <inkml:trace contextRef="#ctx0" brushRef="#br0" timeOffset="22402.3676">3412 4248 512,'0'78'0,"-38"-5"0,0-33 0,0 35 0,1 0 0</inkml:trace>
          <inkml:trace contextRef="#ctx0" brushRef="#br0" timeOffset="22178.3632">2919 4097 512,'0'77'0,"-38"-40"0,38 0 0,-37 41 0,-1-41 0,0-1 0</inkml:trace>
        </inkml:traceGroup>
      </inkml:traceGroup>
    </inkml:traceGroup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6" units="1/in"/>
        </inkml:channelProperties>
      </inkml:inkSource>
      <inkml:timestamp xml:id="ts0" timeString="2014-02-10T13:50:32.41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38-1 512,'-38'0'0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6" units="1/in"/>
        </inkml:channelProperties>
      </inkml:inkSource>
      <inkml:timestamp xml:id="ts0" timeString="2014-02-10T13:51:53.39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39 512,'0'0'0,"0"0"0,0 0 0,0 0 0,0-39 0,0 39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6" units="1/in"/>
        </inkml:channelProperties>
      </inkml:inkSource>
      <inkml:timestamp xml:id="ts0" timeString="2014-02-10T13:52:32.76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308FF87-6C09-40DD-A811-233B31B54F6A}" emma:medium="tactile" emma:mode="ink">
          <msink:context xmlns:msink="http://schemas.microsoft.com/ink/2010/main" type="inkDrawing" rotatedBoundingBox="11261,10311 19678,10420 19676,10652 11258,10542" semanticType="underline" shapeName="Other">
            <msink:sourceLink direction="with" ref="{CF08EDDD-62DD-4365-BE63-D390D4D66A7C}"/>
          </msink:context>
        </emma:interpretation>
      </emma:emma>
    </inkml:annotationXML>
    <inkml:trace contextRef="#ctx0" brushRef="#br0">0 171 512,'0'0'0,"0"-38"0,38 38 0,0 0 0,0-37 0,38 37 0,0 0 0,1-38 0,-4 38 0,4 0 0,37 0 0,0 0 0,-2 0 0,41 0 0,-39 0 0,39 0 0,-3 38 0,2-38 0,-1 0 0,1 0 0,0 0 0,37 0 0,1 0 0,-39 0 0,38 0 0,39 0 0,-37-38 0,35 38 0,-35 0 0,-3 0 0,40-39 0,-38 39 0,37 0 0,-37 0 0,-1 0 0,39 0 0,-39 0 0,1 0 0,37 0 0,-37 0 0,-1 39 0,1-39 0,1 0 0,-41 38 0,2-38 0,36 0 0,-35 37 0,-1-37 0,-1 0 0,1 0 0,-38 38 0,-1-38 0,1 0 0,0 37 0,-1-37 0,-37 39 0,1-39 0,-3 0 0,-35 0 0,37 0 0,-76 0 0,38 37 0,-38-37 0,0 0 0,0 0 0,0 0 0,0 0 0,0 0 0,0 0 0,0 0 0,0 0 0,0 0 0,0-37 0,0 37 0,0 0 0,0 0 0,0 37 0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6" units="1/in"/>
        </inkml:channelProperties>
      </inkml:inkSource>
      <inkml:timestamp xml:id="ts0" timeString="2014-02-10T13:52:33.98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1792F57-7C8D-486E-80FC-F934A69FE6C2}" emma:medium="tactile" emma:mode="ink">
          <msink:context xmlns:msink="http://schemas.microsoft.com/ink/2010/main" type="inkDrawing" rotatedBoundingBox="10205,11499 19225,11824 19218,12000 10199,11676" semanticType="underline" shapeName="Other">
            <msink:sourceLink direction="with" ref="{A0740BC5-122C-4B18-8139-36121F9168AE}"/>
            <msink:sourceLink direction="with" ref="{7F1C205E-32CC-47FE-A687-4EAA6AB429F0}"/>
          </msink:context>
        </emma:interpretation>
      </emma:emma>
    </inkml:annotationXML>
    <inkml:trace contextRef="#ctx0" brushRef="#br0">0 113 512,'37'0'0,"38"0"0,-37-38 0,38 38 0,38 0 0,0 0 0,-2-39 0,41 39 0,-39 0 0,-1-37 0,39 37 0,0 0 0,1 0 0,-3 0 0,40 0 0,-40 37 0,41-37 0,-40 0 0,0 39 0,40-39 0,-40 38 0,39-38 0,-38 0 0,0 38 0,37-38 0,-38 0 0,39 37 0,-38-37 0,37 0 0,-37 0 0,-1 0 0,1 39 0,-1-39 0,1 0 0,0 0 0,0 0 0,-39 0 0,39 0 0,0 0 0,-1 0 0,-37 0 0,0 0 0,36 0 0,-35 0 0,-1 0 0,38 0 0,-40 0 0,41 0 0,-39 0 0,-1 0 0,1 0 0,38 0 0,-38 37 0,-1-37 0,1 0 0,0 0 0,-1 0 0,39 0 0,-38 39 0,0-39 0,-39 0 0,39 37 0,0-37 0,-38 0 0,37 0 0,-37 0 0,-38 39 0,38-39 0,-39 0 0,2 0 0,-1 0 0,-38 0 0,0 0 0,38 0 0,-38 0 0,0 0 0,0 0 0,0 0 0,-38 0 0,38 0 0,0 0 0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6" units="1/in"/>
        </inkml:channelProperties>
      </inkml:inkSource>
      <inkml:timestamp xml:id="ts0" timeString="2014-02-10T13:33:47.55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7AD20B9-D853-4D41-9221-6BEAA75CB191}" emma:medium="tactile" emma:mode="ink">
          <msink:context xmlns:msink="http://schemas.microsoft.com/ink/2010/main" type="inkDrawing" rotatedBoundingBox="5370,4916 22490,7918 20381,19944 3261,16941" semanticType="enclosure" shapeName="Other">
            <msink:sourceLink direction="with" ref="{A7F0A236-57A1-46F6-A03A-75D5ECC30012}"/>
            <msink:sourceLink direction="with" ref="{BE647473-5558-4A3C-86BF-57628F334C8A}"/>
            <msink:sourceLink direction="with" ref="{4A8F89F5-0FF6-4FC4-B6C7-64494FE85940}"/>
          </msink:context>
        </emma:interpretation>
      </emma:emma>
    </inkml:annotationXML>
    <inkml:trace contextRef="#ctx0" brushRef="#br0">1181 11230 512,'-77'-114'0,"4"1"0,73 74 0,-115-150 0,39 37 0,-38-37 0,39 0 0,-38-39 0,36 0 0,1 1 0,-38-39 0,37 0 0,41-36 0,-40 37 0,38-39 0,38 39 0,-38-1 0,38-37 0,0 38 0,0-39 0,38 39 0,-38 0 0,38-39 0,38 39 0,-40 0 0,41 0 0,-1 37 0,0-39 0,39 4 0,-39 35 0,36 0 0,2 1 0,0 0 0,0 36 0,37 2 0,-37 1 0,-76-3 0,115 1 0,-3 38 0,2-37 0,-1 38 0,1-1 0,38 0 0,-39 0 0,39 1 0,-39 37 0,38-38 0,2 39 0,-39 37 0,75-37 0,-38-2 0,1 39 0,-1 0 0,0 1 0,2-2 0,37 2 0,-39 37 0,0-38 0,39 39 0,-1 0 0,-37-2 0,37 1 0,-1 0 0,3 1 0,-2 37 0,1 0 0,-2 0 0,3 0 0,-2 0 0,-37 0 0,74 37 0,-35 1 0,-2 0 0,1 1 0,0-2 0,-1 39 0,0-39 0,1 39 0,0 0 0,-1-38 0,0 37 0,-37 40 0,37-39 0,0 37 0,-37 1 0,38-37 0,-1 73 0,-37-37 0,-1 2 0,39-2 0,-39 39 0,1-37 0,-1 37 0,1-2 0,-2 2 0,3 37 0,-2-37 0,-37 36 0,-38-36 0,37 0 0,38 39 0,-36-1 0,-2-1 0,39 38 0,-38-37 0,-1 37 0,1 1 0,-1-2 0,-37 3 0,38-2 0,-38 1 0,37 37 0,-36-37 0,-2 37 0,0 0 0,1 0 0,-37 39 0,-1-39 0,-3 0 0,42 39 0,-77-1 0,38-37 0,-38 38 0,0-2 0,1 2 0,-2 0 0,-37-41 0,0 3 0,0-38 0,0-2 0,-37-37 0,37 2 0,-39-1 0,39-38 0,-38-1 0,38-38 0,-38 0 0,38-35 0,-38 35 0,38-75 0,-38 39 0,38-77 0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6" units="1/in"/>
        </inkml:channelProperties>
      </inkml:inkSource>
      <inkml:timestamp xml:id="ts0" timeString="2014-02-10T13:34:22.40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6677087-FC72-4EB6-BFA8-EF5631B78A6F}" emma:medium="tactile" emma:mode="ink">
          <msink:context xmlns:msink="http://schemas.microsoft.com/ink/2010/main" type="inkDrawing" rotatedBoundingBox="17850,8402 20530,12041 18292,13688 15613,10050" shapeName="Other"/>
        </emma:interpretation>
      </emma:emma>
    </inkml:annotationXML>
    <inkml:trace contextRef="#ctx0" brushRef="#br0">227 0 512,'0'0'0,"38"0"0,-38 0 0,76 38 0,0-38 0,38 37 0,-1-37 0,39 38 0,0 0 0,-2-38 0,41 39 0,-2-2 0,1-1 0,37 3 0,1 37 0,-38-39 0,-2 2 0,3 37 0,-78-39 0,2-37 0,-41 38 0,-35 1 0,-39-39 0,0 0 0,-76 0 0,0 0 0,-38 0 0,-37-39 0,-77 1 0,39 1 0,-39 37 0,1-38 0,1 38 0,-41 0 0,77 0 0,1 38 0,37-38 0,76 0 0,1 37 0,75 1 0,39 1 0,-3-1 0,78 38 0,38-38 0,-1 37 0,39 39 0,37 0 0,-37-1 0,37 0 0,-38-36 0,-36 35 0,-2-34 0,-75-2 0,0-1 0,-76-37 0,0 1 0,-39-39 0,-35 0 0,-40-39 0,-38-37 0,-38 0 0,-37 1 0,1-39 0,-3 38 0,-35 0 0,73 0 0,1 37 0,1 39 0,113-37 0,0 74 0,76-37 0,0 39 0,76 37 0,76 0 0,-2 37 0,41 2 0,-2 36 0,39 1 0,1 36 0,35-36 0,-38 76 0,3-38 0,-39 0 0,-1-1 0,-38-37 0,-75 0 0,1-39 0,-40-37 0,0-38 0,-74 0 0,0-38 0,-40 0 0,-36-76 0,-1 0 0,-38-37 0,1-39 0,-39 0 0,2 0 0,-3 2 0,1-2 0,1-39 0,-39 2 0,39 0 0,-1 37 0,40 0 0,-3 1 0,1 37 0,1-1 0,-1 2 0,152 113 0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6" units="1/in"/>
        </inkml:channelProperties>
      </inkml:inkSource>
      <inkml:timestamp xml:id="ts0" timeString="2014-02-10T13:34:37.58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7726463-1B40-4D80-A1BF-C012C35AF567}" emma:medium="tactile" emma:mode="ink">
          <msink:context xmlns:msink="http://schemas.microsoft.com/ink/2010/main" type="inkDrawing" rotatedBoundingBox="3132,1568 24917,5417 22177,20927 392,17079" semanticType="underline" shapeName="Other">
            <msink:sourceLink direction="with" ref="{12459DA5-6605-4A40-A287-9E3CC957EF79}"/>
            <msink:sourceLink direction="with" ref="{4D7216FB-5CDE-48B3-84BA-915E6D6E965D}"/>
            <msink:sourceLink direction="with" ref="{BE647473-5558-4A3C-86BF-57628F334C8A}"/>
            <msink:sourceLink direction="with" ref="{4A8F89F5-0FF6-4FC4-B6C7-64494FE85940}"/>
            <msink:destinationLink direction="with" ref="{B7A81CA9-565B-431D-86FA-0079B9B303F3}"/>
          </msink:context>
        </emma:interpretation>
      </emma:emma>
    </inkml:annotationXML>
    <inkml:trace contextRef="#ctx0" brushRef="#br0">2267 14635 512,'-37'-76'0,"-40"39"0,77-2 0,-114-36 0,39-2 0,-39-36 0,38 37 0,-38-37 0,38-41 0,-37 42 0,36-39 0,-36-1 0,37-37 0,-37 36 0,-1-74 0,0 39 0,38-41 0,-37 2 0,37-2 0,0 4 0,0-4 0,0 2 0,0-39 0,39 39 0,-39-38 0,0-1 0,38 1 0,38 38 0,-38-39 0,38 0 0,0 40 0,0-41 0,-39 2 0,78 39 0,-39-40 0,38 37 0,0-36 0,0 1 0,0 35 0,0 4 0,37-4 0,1 2 0,-37-2 0,35 40 0,-111-38 0,113 37 0,38-37 0,-39 38 0,40-2 0,-2-35 0,-37 35 0,37 2 0,39 0 0,-76 0 0,76 37 0,-39-39 0,1 2 0,37 37 0,1-37 0,0 37 0,0 1 0,-1-39 0,1 77 0,37-39 0,-37 1 0,1-1 0,-4 38 0,42-38 0,-1 37 0,-39 2 0,1 1 0,37-3 0,1 1 0,1 39 0,-3-39 0,-36 38 0,37-36 0,1 35 0,37 2 0,-37-2 0,-1 2 0,1 37 0,0-38 0,37 0 0,-37 37 0,0 2 0,37-1 0,-38 1 0,39-3 0,-39 3 0,37 37 0,-35-37 0,35 37 0,-35-38 0,38 38 0,-41 0 0,40 0 0,-39 0 0,39 0 0,-39 38 0,39-38 0,-39 37 0,1-37 0,37 37 0,-37 3 0,37-3 0,-37 1 0,37-1 0,-38 40 0,39-39 0,-39-1 0,2 40 0,-2-2 0,1-36 0,-1 36 0,1 1 0,37-1 0,-37 1 0,-1 0 0,1 38 0,0-39 0,-1 39 0,-37-37 0,37 36 0,1 0 0,-40-37 0,41 37 0,-1 2 0,-39-1 0,39 0 0,-39-1 0,39 1 0,-38 0 0,-1 37 0,1-37 0,0-1 0,-2 2 0,41-2 0,-40 2 0,0-2 0,2 0 0,-2 39 0,-36-39 0,36 2 0,-38 37 0,1-39 0,38 0 0,0 39 0,-39-38 0,2 37 0,36-36 0,-38-2 0,1 39 0,1-39 0,-2 38 0,0 1 0,-37-38 0,39 1 0,-41 37 0,-35-39 0,36-1 0,1 40 0,0-37 0,0 36 0,1-36 0,-4 37 0,4-40 0,-1 40 0,0-1 0,-38-37 0,39 38 0,-40 0 0,-1-39 0,3 39 0,-1-38 0,0 38 0,0-38 0,0 38 0,0-39 0,0 37 0,0-35 0,0 37 0,0-39 0,-38 39 0,39-37 0,-2 35 0,-1-37 0,3 39 0,-39-37 0,38 37 0,0-39 0,-38 39 0,38-1 0,0-37 0,-38 38 0,38 0 0,-38 0 0,38-39 0,-38 37 0,38 2 0,-38 0 0,38 0 0,-38 39 0,0-41 0,38 2 0,-38 0 0,0 0 0,0 0 0,39 0 0,-39-2 0,0 40 0,0-76 0,0 38 0,0-1 0,0-38 0,0 39 0,-39-39 0,39 2 0,0-2 0,0 2 0,0-2 0,0 1 0,-38 0 0,38-1 0,0-37 0,0 37 0,0 2 0,0-2 0,-38-37 0,38 0 0,0 0 0,0-39 0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6" units="1/in"/>
        </inkml:channelProperties>
      </inkml:inkSource>
      <inkml:timestamp xml:id="ts0" timeString="2014-02-10T13:34:04.79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2459DA5-6605-4A40-A287-9E3CC957EF79}" emma:medium="tactile" emma:mode="ink">
          <msink:context xmlns:msink="http://schemas.microsoft.com/ink/2010/main" type="writingRegion" rotatedBoundingBox="10489,6750 17970,5343 18582,8595 11101,10001">
            <msink:destinationLink direction="with" ref="{17726463-1B40-4D80-A1BF-C012C35AF567}"/>
          </msink:context>
        </emma:interpretation>
      </emma:emma>
    </inkml:annotationXML>
    <inkml:traceGroup>
      <inkml:annotationXML>
        <emma:emma xmlns:emma="http://www.w3.org/2003/04/emma" version="1.0">
          <emma:interpretation id="{03837CF9-BD3F-4BDE-9B83-48F1B5064009}" emma:medium="tactile" emma:mode="ink">
            <msink:context xmlns:msink="http://schemas.microsoft.com/ink/2010/main" type="paragraph" rotatedBoundingBox="10489,6750 17970,5343 18582,8595 11101,100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F7E9DE1-A9FA-4A9E-B64D-2B5F94DC80ED}" emma:medium="tactile" emma:mode="ink">
              <msink:context xmlns:msink="http://schemas.microsoft.com/ink/2010/main" type="line" rotatedBoundingBox="10489,6750 17970,5343 18582,8595 11101,10001"/>
            </emma:interpretation>
          </emma:emma>
        </inkml:annotationXML>
        <inkml:traceGroup>
          <inkml:annotationXML>
            <emma:emma xmlns:emma="http://www.w3.org/2003/04/emma" version="1.0">
              <emma:interpretation id="{A7F0A236-57A1-46F6-A03A-75D5ECC30012}" emma:medium="tactile" emma:mode="ink">
                <msink:context xmlns:msink="http://schemas.microsoft.com/ink/2010/main" type="inkWord" rotatedBoundingBox="10489,6750 16127,5690 16739,8941 11101,10001">
                  <msink:destinationLink direction="with" ref="{37AD20B9-D853-4D41-9221-6BEAA75CB191}"/>
                </msink:context>
              </emma:interpretation>
            </emma:emma>
          </inkml:annotationXML>
          <inkml:trace contextRef="#ctx0" brushRef="#br0">5346-1897 512,'39'38'0,"34"39"0,-73-77 0,39 113 0,-1 0 0,0 2 0,0 36 0,0 1 0,0-38 0,0 38 0,-38-39 0,38-1 0,-38 3 0,0-38 0,0-40 0,0 1 0,0-1 0,-38-37 0,38-37 0,0-1 0,0-39 0,-38-35 0,38-1 0,0-2 0,0-37 0,38 1 0,-38 36 0,38 40 0,1-1 0,-3 39 0,40 37 0,0-37 0,-38 74 0,38 0 0,0 39 0,0 37 0,-1-36 0,1 37 0,-38 0 0,0-1 0,0-36 0,-38-4 0,-38 6 0,38-43 0,-38 1 0,38-37 0,-38 0 0,38-37 0,0-38 0,0 35 0,38-33 0,-38-4 0,38 2 0,0-2 0,0 2 0,38 36 0,1 1 0,-4-37 0,4 75 0,37-39 0,-38 1 0,-1 1 0,3-1 0,-42 1 0,1-2 0,2 2 0,-39-39 0,0 76 0,-39-39 0,-34 2 0,-5 37 0,3 0 0,-39 37 0,38 2 0,-38 0 0,78 74 0,-41-38 0,39 39 0,38-1 0,0 1 0,0 0 0,38-38 0,39 36 0,-77-72 0,73 35 0,4-38 0,-1 3 0,0-40 0,-38 37 0</inkml:trace>
          <inkml:trace contextRef="#ctx0" brushRef="#br0" timeOffset="732.0019">7582-1404 512,'0'39'0,"-37"-2"0,37-37 0,37 75 0,-37 2 0,38 36 0,-38 40 0,38-40 0,1 1 0,-78 1 0,39-42 0,0 4 0,0-39 0,0-1 0,0-37 0,0 0 0,0-37 0,-38-1 0,38-76 0,0 39 0,38-77 0,-38 39 0,39 36 0,-39 2 0,74-2 0,-35 40 0,37 37 0,0 0 0,-39 0 0,39 37 0,0 1 0,0 1 0,38-2 0,-39 40 0,39-39 0,0-1 0,0-37 0,-1 38 0,1-38 0,1-38 0,-2 38 0,-38-37 0,1-1 0,-38-39 0,0 40 0,-38-2 0,0 1 0,-38-37 0,-38 75 0,1 0 0,-39 0 0,1 38 0,36 37 0,-36 1 0,-1 1 0,38-2 0,39 40 0,-40-42 0,1 42 0,114-38 0,-38-2 0,38 0 0,39-36 0,-3-1 0,3-1 0,-1 2 0,-1-1 0,-37-38 0,0 0 0</inkml:trace>
          <inkml:trace contextRef="#ctx0" brushRef="#br0" timeOffset="-16234.1544">8303-266 512,'38'-39'0,"-38"-36"0,0 37 0,38-39 0,-38-35 0,75-1 0,-37-2 0,-38 1 0,38 0 0,0 1 0,1-1 0,-2-37 0,0 36 0,2 2 0,-1 37 0,-38-38 0,38 76 0,-38-38 0,0 39 0,0 37 0,-38-38 0,0 38 0,-38 0 0,0 38 0,-38-1 0,1 2 0,37-2 0,-38 1 0,38 2 0,38-40 0,38 37 0,0-37 0,0 0 0,77 0 0,-3-37 0,3-3 0,37 40 0,-1-38 0,2 38 0,-2 0 0,1 0 0,-39 38 0,1-38 0,-37 40 0,-39 34 0,37-36 0,-37 39 0,0-3 0,0 4 0,0-4 0,39 2 0,-39-38 0,37-1 0,-37 1 0,37-38 0,-37 0 0,0-38 0,0 1 0,-37-1 0,-39 1 0,0-39 0,-38 39 0,-37-2 0,-39 39 0,1 0 0,-1 39 0,76-2 0,1 0 0</inkml:trace>
          <inkml:trace contextRef="#ctx0" brushRef="#br1" timeOffset="50834.5052">9554-3565 512,'0'39'0,"0"-2"0,-37 2 0,37 36 0,0 2 0,0-3 0,0 2 0,0 0 0,0 0 0,0 0 0,0-39 0,0 2 0,0-2 0,0-37 0,0-37 0,-39-2 0,39-36 0,0-2 0,0 2 0,0-39 0,0 40 0,0-3 0,0 2 0,39-1 0,-2 37 0,0 39 0,2-37 0,-1 37 0,-1 37 0,1-37 0,38 39 0,0-2 0,0 2 0,0-2 0,37 39 0,-37-37 0,38-2 0,0 0 0,-38 2 0,37-39 0,-37 0 0,0 0 0,-38 0 0,0 0 0,1-39 0,-39 2 0,0 0 0,-39-2 0,39 39 0,-76-38 0,0 0 0,0 38 0,0 0 0,-1 0 0,4 38 0,-4 0 0,1 38 0,38-39 0,-38 77 0,76-39 0,-37 2 0,37-2 0,37 40 0,-37-39 0,76 0 0,-38 0 0,0-39 0,38 39 0,0-76 0,-40 39 0,4-39 0,-3 0 0,1 0 0,0 0 0,-38-39 0,0 39 0,38-38 0,-38 38 0,0-38 0,0 38 0</inkml:trace>
        </inkml:traceGroup>
        <inkml:traceGroup>
          <inkml:annotationXML>
            <emma:emma xmlns:emma="http://www.w3.org/2003/04/emma" version="1.0">
              <emma:interpretation id="{10309FC2-AAC3-4EF5-98C3-33E49DE43499}" emma:medium="tactile" emma:mode="ink">
                <msink:context xmlns:msink="http://schemas.microsoft.com/ink/2010/main" type="inkWord" rotatedBoundingBox="16773,5986 18046,5747 18550,8426 17277,8666"/>
              </emma:interpretation>
            </emma:emma>
          </inkml:annotationXML>
          <inkml:trace contextRef="#ctx0" brushRef="#br1" timeOffset="62193.6263">12511-3526 512,'0'0'0,"-38"0"0,38 0 0,0 37 0,0 2 0,0-39 0,0 75 0,38-37 0,-38 38 0,0 0 0,0-1 0,0 0 0,0 2 0,0-2 0,-38 1 0,38 0 0,0 39 0,-38-39 0,38-1 0,-39 2 0,2-3 0,1 2 0,-4 0 0,3 0 0,-1-38 0,0 37 0,-38 1 0,38 2 0,0-4 0,0 2 0,0 0 0,-1-39 0,39 41 0,-37-4 0,74-35 0,-37 36 0,0-38 0,39 40 0,37-39 0,-38-1 0,38 1 0,0-38 0,-1 39 0,1-39 0,0 37 0,38-37 0,-38 0 0,-1 0 0,1-37 0,0 37 0,-39-39 0,40 1 0,-39 1 0,0-1 0,0-1 0,0 1 0,-38 1 0,0-38 0,-38 36 0,38 2 0,-38 0 0,0-2 0,0 0 0,-39 2 0,40 0 0,-39 37 0,40-39 0,-41 39 0,1 0 0,38-38 0,0 76 0,0-38 0,38 0 0,0 0 0,-38 0 0,38 39 0,0-39 0,0 0 0,38 0 0,-38 0 0,0 0 0,0 0 0,0 0 0,0 0 0,0 0 0,0 0 0,0 0 0,0 0 0,0 0 0,0 0 0,0 0 0,0 0 0,0 0 0,0 0 0,0 0 0,0-39 0,0 39 0,0-38 0,0 38 0,0-38 0,38 1 0,-38 0 0,38-3 0,-38-35 0,0-1 0,38 0 0,-38 37 0,38-74 0,-38 37 0,0 2 0,38-41 0,-38 39 0,0-37 0,0 37 0,0-39 0,0 2 0,37 37 0,-37 0 0,0-37 0,0 37 0,0 0 0,-37 39 0,37-39 0,0 37 0,0 2 0,0-39 0,0 76 0,0-38 0,0 38 0,0-38 0,0 38 0,0 0 0,0 0 0,0 38 0,0-38 0,0 0 0,0 0 0,0 0 0,0 38 0,0-38 0,0 0 0,0 0 0,0 0 0,0 37 0,0-37 0</inkml:trace>
          <inkml:trace contextRef="#ctx0" brushRef="#br1" timeOffset="64481.6528">12473-1063 512,'0'0'0,"0"0"0,0 0 0,0 0 0,38 0 0,0 0 0,0 39 0,0-39 0,0 0 0,-38-39 0,-38 39 0,0 0 0,0 0 0,0 0 0,-38 0 0,37-38 0,39 38 0,0 0 0,0 0 0,39 0 0,-1 0 0,0 0 0,38 0 0,-38 0 0,37 0 0,-75 0 0,0-37 0,0 37 0,0-38 0,-75 38 0,37-39 0,-38 39 0,38 0 0,0-38 0,-1 38 0,39 0 0,0-37 0,39 37 0,-1 0 0,0 0 0,38 0 0,-38 0 0,0 0 0,-1 0 0,-37-38 0,-37 38 0,-1 0 0,0-37 0,-38 37 0,0 0 0,0-39 0,40 39 0,-4 0 0,40 0 0,0-37 0,40 37 0,33 0 0,4 0 0,-1-37 0,-38 37 0,38 0 0,-39-39 0,-37 39 0,-37 0 0,-1-39 0,-38 39 0,38 0 0,-38-37 0,0 37 0,40-37 0,-4 37 0,40 0 0,0 0 0,40-39 0,33 39 0,4 0 0,-1 0 0,0 0 0,-38 0 0,-1 0 0,-37-38 0,0 38 0,-37-38 0,-39 38 0,0-37 0,0 37 0,0 0 0,40-37 0,-4 37 0,80-40 0,-40 40 0,36 0 0,40-38 0,0 38 0,0 0 0,0-37 0,-39 37 0,-37 0 0,0-39 0,-37 39 0,-39-37 0,0 37 0,0 0 0,0-38 0,40 38 0,36-38 0,-40 38 0,80 0 0,-40 0 0,73-39 0,4 39 0,-39 0 0,38 0 0,-38 0 0,0 0 0,-38 0 0,-38 0 0,0 0 0,0 0 0,-38 0 0,-1 0 0,40 0 0,1 0 0,36 0 0,0 0 0,36 0 0,40-37 0,0 37 0,0 0 0,37-38 0,-37 38 0,-39-38 0,2 38 0,-39-37 0,-39 37 0,2-39 0,-39 39 0,1-37 0,-1 0 0,0 37 0,38-39 0,-1 39 0,39 0 0,0-38 0,39 0 0,37 38 0,0-37 0,0 37 0,1 0 0,-4-39 0,-34 39 0,-39 0 0,-39-37 0,2 37 0,1 0 0,-41-39 0,1 39 0,38 0 0,38 0 0,0-37 0,38 37 0,0 0 0,37-39 0,1 39 0,0 0 0,-39 0 0,2-37 0,-39 37 0,-39 0 0,2-39 0,-39 2 0,40-2 0,-41 2 0,39-1 0,38 38 0,0-38 0,0-1 0,0 39 0,0-37 0,38 37 0,-38 0 0,-38-38 0,38 38 0,-38 0 0,0 0 0,0 0 0,0-38 0,38 38 0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6" units="1/in"/>
        </inkml:channelProperties>
      </inkml:inkSource>
      <inkml:timestamp xml:id="ts0" timeString="2014-02-10T13:34:51.07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D7216FB-5CDE-48B3-84BA-915E6D6E965D}" emma:medium="tactile" emma:mode="ink">
          <msink:context xmlns:msink="http://schemas.microsoft.com/ink/2010/main" type="writingRegion" rotatedBoundingBox="4534,4781 14301,3172 14854,6528 5087,8137">
            <msink:destinationLink direction="with" ref="{17726463-1B40-4D80-A1BF-C012C35AF567}"/>
          </msink:context>
        </emma:interpretation>
      </emma:emma>
    </inkml:annotationXML>
    <inkml:traceGroup>
      <inkml:annotationXML>
        <emma:emma xmlns:emma="http://www.w3.org/2003/04/emma" version="1.0">
          <emma:interpretation id="{F6E0C9B6-70E1-46A5-8458-10EC26A6E25B}" emma:medium="tactile" emma:mode="ink">
            <msink:context xmlns:msink="http://schemas.microsoft.com/ink/2010/main" type="paragraph" rotatedBoundingBox="4534,4781 14301,3172 14854,6528 5087,81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B4BD927-6590-4154-91B3-202BCB8ED889}" emma:medium="tactile" emma:mode="ink">
              <msink:context xmlns:msink="http://schemas.microsoft.com/ink/2010/main" type="line" rotatedBoundingBox="4534,4781 14301,3172 14854,6528 5087,8137"/>
            </emma:interpretation>
          </emma:emma>
        </inkml:annotationXML>
        <inkml:traceGroup>
          <inkml:annotationXML>
            <emma:emma xmlns:emma="http://www.w3.org/2003/04/emma" version="1.0">
              <emma:interpretation id="{6ECF5560-5654-4DCC-B4C8-03C657603688}" emma:medium="tactile" emma:mode="ink">
                <msink:context xmlns:msink="http://schemas.microsoft.com/ink/2010/main" type="inkWord" rotatedBoundingBox="4653,6089 8029,5009 8560,6667 5184,7748"/>
              </emma:interpretation>
            </emma:emma>
          </inkml:annotationXML>
          <inkml:trace contextRef="#ctx0" brushRef="#br0">-455-2807 512,'38'0'0,"-38"-37"0,38-2 0,0 2 0,38-1 0,0 0 0,37-38 0,-37 0 0,0 0 0,38 2 0,-37-3 0,-4 2 0,-34-40 0,37 78 0,-38-39 0,-38 38 0,38 0 0,-38-1 0,0 39 0,0 0 0,0 0 0,-38 0 0,76 39 0,-38 37 0,0 0 0,38 0 0,0 0 0,39 37 0,-41 0 0,40 1 0,-38-39 0,38 40 0,0-2 0,-38 2 0,38-39 0,-39 0 0,3-39 0,-4 1 0,1-38 0,-37 0 0,0 0 0,0-38 0,-37 1 0,1-39 0,-4-39 0,3 2 0,37-1 0,-38 0 0,38 1 0,0 0 0,0-2 0,38 39 0,-1 0 0,3 39 0,-4 37 0,40 0 0,0 37 0,-38 2 0,38 37 0,-1-1 0,1 39 0,0-38 0,-39 37 0,2 1 0,-1-39 0,-38 1 0,0-37 0,0-2 0,0-37 0,0-37 0,0 37 0,-38-76 0,38 0 0,-39-39 0,39 40 0,0-39 0,0 40 0,39-3 0,-1 2 0,0-1 0,0 0 0,38 0 0,-1 38 0,1-39 0,-39 40 0,40-1 0,-39-39 0,0 40 0,-38 0 0,0-2 0,0 39 0,0-37 0,-38 37 0,0 0 0,0 37 0,-38 2 0,39-2 0,-40 39 0,2 0 0,-1 0 0,38 0 0,38 0 0,0 0 0,0 0 0,0-1 0,38 2 0,38-3 0,-1-35 0,2 36 0,36-37 0,-37-1 0,0-37 0,-1 0 0,1 0 0,-38 0 0</inkml:trace>
          <inkml:trace contextRef="#ctx0" brushRef="#br0" timeOffset="-1194.0136">114-3224 512,'0'0'0,"-38"0"0,38 39 0,38-2 0,-38 1 0,38 37 0,0 40 0,39-2 0,-41 39 0,40-37 0,0-2 0,0 0 0,38-37 0,-75 0 0,34-39 0,-34 2 0,-1-39 0,0 0 0,-38 0 0</inkml:trace>
          <inkml:trace contextRef="#ctx0" brushRef="#br0" timeOffset="392.0018">2579-4058 512,'0'0'0,"0"39"0,0-2 0,37 39 0,-37 0 0,76 0 0,-38 0 0,0 37 0,0-37 0,37 0 0,-37-38 0,0 0 0,1 1 0,-39-39 0,0 0 0,0 0 0,0-39 0,-39 39 0,1-76 0,0 0 0,0 39 0,1-39 0,-1 0 0,38-39 0,-38 40 0,38-39 0,0 38 0,38-37 0,-38 76 0,38-2 0</inkml:trace>
        </inkml:traceGroup>
        <inkml:traceGroup>
          <inkml:annotationXML>
            <emma:emma xmlns:emma="http://www.w3.org/2003/04/emma" version="1.0">
              <emma:interpretation id="{28A0D475-F006-42CB-82AC-032EBC285442}" emma:medium="tactile" emma:mode="ink">
                <msink:context xmlns:msink="http://schemas.microsoft.com/ink/2010/main" type="inkWord" rotatedBoundingBox="8429,3415 14726,3465 14701,6598 8404,6548"/>
              </emma:interpretation>
            </emma:emma>
          </inkml:annotationXML>
          <inkml:trace contextRef="#ctx0" brushRef="#br0" timeOffset="2317.0254">6824-4247 512,'0'39'0,"0"36"0,38-37 0,-38 38 0,38 37 0,-38 0 0,0 2 0,0-2 0,0 2 0,0-40 0,0-37 0,0 1 0,0-2 0,38-37 0</inkml:trace>
          <inkml:trace contextRef="#ctx0" brushRef="#br0" timeOffset="2658.041">6673-4703 512,'39'0'0,"-3"-37"0,-36 37 0,76-37 0,0 37 0,0 37 0,0 0 0,37 2 0,0-1 0,-36 37 0,37 2 0,-38-2 0,-39 2 0,39-2 0,-76 1 0,0 0 0,-38 0 0,-37-39 0,-1-37 0,0 37 0,-39-37 0,2 0 0,0-37 0,113 37 0</inkml:trace>
          <inkml:trace contextRef="#ctx0" brushRef="#br0" timeOffset="3690.057">7734-4892 512,'37'37'0,"-37"41"0,0-41 0,39 77 0,-39-2 0,0 3 0,0 37 0,0-38 0,0 37 0,0-37 0,0-39 0,0 40 0,0-78 0,0 2 0,0-2 0,0-37 0,0 0 0,0 0 0,0-76 0,-39 39 0,39-39 0,0-38 0,39 37 0,-1-36 0,0 38 0,0 0 0,37 36 0,-37-36 0,39 75 0,-3 0 0,3 0 0,-39 75 0,38-36 0,-39 74 0,1 0 0,-38-37 0,0 76 0,0-39 0,0-37 0,-38 39 0,38-78 0,-37 39 0,37-37 0,-38-2 0,38-37 0,0-37 0,-38-2 0,38 1 0,38-37 0,-38-1 0,38 0 0,-1 37 0,39-36 0,-38 37 0,0-1 0,38 39 0,0 0 0,-38 0 0,38 0 0,-39 0 0,39 39 0,1-39 0,-40 38 0,39-38 0,0 0 0,-38 0 0,-1 0 0,1-38 0,0-1 0,-38 2 0,38-1 0,-76 0 0,38-1 0,-38-35 0,-37 35 0,37 2 0,-38 37 0,0-38 0,0 38 0,0 38 0,1-1 0,37 2 0,-38 35 0,37 3 0,2-2 0,0 40 0,37-2 0,37-37 0,-37 38 0,76 0 0,-38-38 0,0-1 0,37-37 0,-37 38 0,38-38 0,0 0 0,-37-38 0,-2 0 0</inkml:trace>
          <inkml:trace contextRef="#ctx0" brushRef="#br0" timeOffset="1126.0108">3109-4399 512,'37'39'0,"2"-1"0,-39-1 0,38 40 0,0-2 0,-1 0 0,1 1 0,0 38 0,0-39 0,-38 40 0,38-78 0,1 39 0,-39 0 0,37-37 0,-37-39 0,0 0 0,0 0 0,0 0 0,0-76 0,-37 37 0,-2-74 0,39-2 0,-38 40 0,0-76 0,38 37 0,0 39 0,38-39 0,-38 76 0,0-38 0,38 38 0,1-2 0,35 80 0,-35-40 0,37 75 0,-1 2 0,1-2 0,-38 39 0,38-39 0,-37 38 0,-2-36 0,-1-2 0,-36-36 0,0-1 0,0 0 0,0-1 0,0-37 0,0-37 0,0-1 0,-36 0 0,36-38 0,-37 0 0,37-37 0,-39-1 0,39 0 0,0 1 0,39-1 0,-2 74 0,39-34 0,-39 36 0,39 0 0,38 38 0,-37 0 0,36 38 0,-38 0 0,1 36 0,-38 4 0,38 36 0,-38-39 0,-38 39 0,38-39 0,-38 38 0,0-74 0,39 37 0,-39-39 0</inkml:trace>
          <inkml:trace contextRef="#ctx0" brushRef="#br0" timeOffset="1598.0138">5497-4740 512,'0'0'0,"-39"-37"0,2 37 0,1 0 0,-3 0 0,-37 37 0,0 39 0,0 0 0,0-39 0,38 78 0,-1-39 0,3 37 0,36 1 0,0-39 0,36 38 0,41-74 0,-1 37 0,-38-39 0,76 2 0,-38-39 0,36 0 0,-35-39 0,-1 2 0,38-39 0,-37 37 0,-41-74 0,1 38 0,-37-39 0,0 1 0,0 37 0,-37-39 0,-38 78 0,37-39 0,-38 37 0,0 39 0,0-37 0,0 37 0,40 0 0</inkml:trace>
          <inkml:trace contextRef="#ctx0" brushRef="#br0" timeOffset="2076.0222">6483-4816 512,'0'0'0,"0"0"0,0 0 0,0 0 0,-38 0 0,0 0 0,-38 39 0,1-2 0,-1 0 0,0 2 0,38-1 0,0 0 0,38-38 0,0 37 0,38 0 0,0 3 0,38-2 0,-38-1 0,75 2 0,-37 36 0,0 2 0,0-2 0,-38 0 0,0-36 0,-38 35 0,0-35 0,0-1 0,-38 0 0,-38-1 0,0 2 0,-1-39 0,-35 38 0,36-76 0,0 38 0,38-39 0,0 2 0,0-39 0,38 76 0</inkml:trace>
          <inkml:trace contextRef="#ctx0" brushRef="#br0" timeOffset="-11741.1189">7241-3526 512,'0'-39'0,"-36"2"0,36 37 0,0-39 0,0-36 0,36-2 0,-72 2 0,72-2 0,-36 3 0,0-40 0,0 0 0,0 39 0,0-39 0,0-38 0,37 37 0,-37 2 0,0 1 0,0-3 0,39 1 0,-39 1 0,0-1 0,38 0 0,-38 38 0,0-36 0,0 35 0,0 2 0,0-2 0,0 39 0,0 1 0,0-1 0,0 38 0,-38-39 0,38 39 0,-39 39 0,39-39 0,-37 38 0,-39-1 0,38 1 0,-37 1 0,37 36 0,-38-37 0,0 39 0,-1-4 0,4-34 0,34 37 0,-37-39 0,38 40 0,0-39 0,38-38 0,0 37 0,0-37 0,0 39 0,0-78 0,0 39 0,0-37 0,38 37 0,0-38 0,0-39 0,0 40 0,1 0 0,34-41 0,-34 41 0,37-38 0,0-1 0,-38 39 0,38-1 0,-39-1 0,1 1 0,2 38 0,-4 0 0,1 0 0,-37 0 0,39 38 0,-1 1 0,-38 36 0,38 1 0,0-1 0,-38-38 0,76 78 0,-38-78 0,37 40 0,-37-2 0,38-36 0,0 36 0,0-37 0,-38 1 0,37-1 0,-37-1 0,-38-37 0,38 0 0,-38 0 0,0 0 0,0 0 0,-38 0 0,0-37 0,-37 37 0,-39-38 0,1 38 0,-2 0 0,2-39 0,-1 39 0,-36 0 0,72 0 0,-35 0 0,37 0 0,0 0 0,38 39 0,-1-39 0,39 0 0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6" units="1/in"/>
        </inkml:channelProperties>
      </inkml:inkSource>
      <inkml:timestamp xml:id="ts0" timeString="2014-02-10T13:34:01.89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C2A5B5C-B22E-4A1A-8682-9B8D90A36520}" emma:medium="tactile" emma:mode="ink">
          <msink:context xmlns:msink="http://schemas.microsoft.com/ink/2010/main" type="writingRegion" rotatedBoundingBox="4757,10826 10163,7332 11344,9159 5939,12654"/>
        </emma:interpretation>
      </emma:emma>
    </inkml:annotationXML>
    <inkml:traceGroup>
      <inkml:annotationXML>
        <emma:emma xmlns:emma="http://www.w3.org/2003/04/emma" version="1.0">
          <emma:interpretation id="{21189136-4431-4249-AC8D-8C436C83C713}" emma:medium="tactile" emma:mode="ink">
            <msink:context xmlns:msink="http://schemas.microsoft.com/ink/2010/main" type="paragraph" rotatedBoundingBox="4757,10826 10163,7332 11344,9159 5939,126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901CC18-90C5-4B74-A147-76F5EBBD2830}" emma:medium="tactile" emma:mode="ink">
              <msink:context xmlns:msink="http://schemas.microsoft.com/ink/2010/main" type="line" rotatedBoundingBox="4757,10826 10163,7332 11344,9159 5939,12654"/>
            </emma:interpretation>
          </emma:emma>
        </inkml:annotationXML>
        <inkml:traceGroup>
          <inkml:annotationXML>
            <emma:emma xmlns:emma="http://www.w3.org/2003/04/emma" version="1.0">
              <emma:interpretation id="{E5FF21CA-7328-4A55-8B27-A8E1703C25CE}" emma:medium="tactile" emma:mode="ink">
                <msink:context xmlns:msink="http://schemas.microsoft.com/ink/2010/main" type="inkWord" rotatedBoundingBox="4757,10826 10163,7332 11344,9159 5939,12654"/>
              </emma:interpretation>
            </emma:emma>
          </inkml:annotationXML>
          <inkml:trace contextRef="#ctx0" brushRef="#br0">-3829-3716 512,'38'0'0,"-38"38"0,0-38 0,38 37 0,0 39 0,0 0 0,38 0 0,-1 0 0,-38 0 0,78 0 0,-77-37 0,38 35 0,0-35 0,-37-2 0,-3 1 0,1-38 0,-37 0 0,0 0 0,0 0 0,-37-38 0,1 1 0,-3-2 0,-37-35 0,38-41 0,-38 2 0,0 37 0,0-76 0,40 38 0,-3 0 0,1 1 0,0 0 0,38 36 0,0-37 0,0 39 0,38 35 0,0 3 0,1 37 0,34 0 0,4 37 0,-1 3 0,0-2 0,0 38 0,-1 37 0,1-37 0,-38 37 0,0-37 0,0 0 0,0-38 0,-38 0 0,0-1 0,0-37 0,0 0 0,0 0 0,-38-37 0,0-39 0,0 0 0,0-37 0,-1 0 0,2-39 0,1 38 0,-3 0 0,39-1 0,0 2 0,0 0 0,0 74 0,39-36 0,-3 75 0,1-37 0,40 74 0,-39-37 0,38 75 0,0-36 0,-38 35 0,37 41 0,-35-39 0,-4 0 0,1-2 0,2 4 0,-39-41 0,0 2 0,0-2 0,0-37 0,0-37 0,-39-2 0,2-36 0,1-2 0,36 2 0,0-39 0,0-1 0,0 2 0,36-37 0,1 36 0,2 0 0,-1-1 0,38 40 0,-38-39 0,0 38 0,37 1 0,-75-1 0,38 0 0,-38 39 0,0 37 0,-38-38 0,38 76 0,-37-1 0,-39 1 0,38 39 0,0-4 0,0 6 0,-39 33 0,77 1 0,-37 2 0,37-1 0,0 0 0,37-1 0,2-37 0,-1-2 0,38 4 0,0-4 0,-1-35 0,1-39 0,37 0 0,-36 0 0,-1 0 0,0-39 0,-39 39 0</inkml:trace>
          <inkml:trace contextRef="#ctx0" brushRef="#br0" timeOffset="468.0106">-1478-6256 512,'-38'-38'0,"0"38"0,0 0 0,-39 0 0,3 38 0,-3-1 0,2 40 0,-1-39 0,0 38 0,37-38 0,2 37 0,37-36 0,0-1 0,37-38 0,40 37 0,-1-37 0,0 0 0,38 0 0,-1 0 0,1 0 0,37 38 0,-36 0 0,-41 1 0,3-2 0,-1-1 0,-39 43 0,1-6 0,-38 4 0,-38-2 0,-37 2 0,-1-2 0,0-36 0,0-1 0,-38-1 0,39-37 0,-39-37 0,37-1 0,40-1 0,0 2 0,37-1 0</inkml:trace>
          <inkml:trace contextRef="#ctx0" brushRef="#br0" timeOffset="912.0221">-720-6559 512,'0'0'0,"0"0"0,-39 36 0,78 4 0,-78-1 0,-35 34 0,35 4 0,-37-2 0,38 2 0,38 37 0,0-1 0,0-36 0,38-2 0,0 2 0,39-40 0,36-1 0,-37 3 0,37-78 0,1 39 0,-37-73 0,36 34 0,-37-74 0,-1 36 0,1-36 0,-76 37 0,38-39 0,-76 40 0,0-39 0,0 78 0,-37-43 0,-40 43 0,41 36 0,-3-37 0,1 37 0,1 0 0,37 0 0</inkml:trace>
          <inkml:trace contextRef="#ctx0" brushRef="#br0" timeOffset="1356.0285">379-7014 512,'0'0'0,"0"37"0,-38-37 0,0 38 0,-39 38 0,4-38 0,-4 39 0,39-2 0,-38-37 0,76 1 0,-38-2 0,76-1 0,-38-36 0,76 40 0,0-40 0,36 0 0,3 0 0,-1 0 0,-38 0 0,36 39 0,-34-3 0,-3 1 0,1 40 0,-38-39 0,-38 37 0,0 2 0,-76-1 0,0-1 0,1-37 0,-1 1 0,0-1 0,0-1 0,38-37 0</inkml:trace>
          <inkml:trace contextRef="#ctx0" brushRef="#br0" timeOffset="1962.0397">607-6939 512,'36'-75'0,"-36"37"0,40-1 0,-2-36 0,37 0 0,1 36 0,38 2 0,0 37 0,37 0 0,-37 0 0,-38 37 0,39 39 0,-42-1 0,-34 40 0,-1-40 0,-38 39 0,-38-37 0,-1-2 0,-34 39 0,-42-78 0,39 4 0,-38-1 0,38-3 0,-36-72 0,73 36 0,1 0 0</inkml:trace>
          <inkml:trace contextRef="#ctx0" brushRef="#br0" timeOffset="1625.0316">872-6596 512,'38'37'0,"0"39"0,-38-37 0,38 74 0,0-38 0,1 77 0,-2-76 0,-1 37 0,3 1 0,-39-76 0,38 39 0,-38-40 0,38-1 0,-38-36 0,0 0 0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6" units="1/in"/>
        </inkml:channelProperties>
      </inkml:inkSource>
      <inkml:timestamp xml:id="ts0" timeString="2014-02-10T13:34:21.19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44CDDEB-1F7F-4831-82ED-696C42E0FC25}" emma:medium="tactile" emma:mode="ink">
          <msink:context xmlns:msink="http://schemas.microsoft.com/ink/2010/main" type="writingRegion" rotatedBoundingBox="16938,10533 15561,10722 15422,9706 16799,9517"/>
        </emma:interpretation>
      </emma:emma>
    </inkml:annotationXML>
    <inkml:traceGroup>
      <inkml:annotationXML>
        <emma:emma xmlns:emma="http://www.w3.org/2003/04/emma" version="1.0">
          <emma:interpretation id="{78876028-A05A-48D0-9B22-D3B93B4F8A36}" emma:medium="tactile" emma:mode="ink">
            <msink:context xmlns:msink="http://schemas.microsoft.com/ink/2010/main" type="paragraph" rotatedBoundingBox="16938,10533 15561,10722 15422,9706 16799,95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9393F7F-CF76-4BE6-BFA4-0915FA41177D}" emma:medium="tactile" emma:mode="ink">
              <msink:context xmlns:msink="http://schemas.microsoft.com/ink/2010/main" type="line" rotatedBoundingBox="16938,10533 15561,10722 15422,9706 16799,9517"/>
            </emma:interpretation>
          </emma:emma>
        </inkml:annotationXML>
        <inkml:traceGroup>
          <inkml:annotationXML>
            <emma:emma xmlns:emma="http://www.w3.org/2003/04/emma" version="1.0">
              <emma:interpretation id="{F1206358-557C-4D09-8432-AA063777BE9E}" emma:medium="tactile" emma:mode="ink">
                <msink:context xmlns:msink="http://schemas.microsoft.com/ink/2010/main" type="inkWord" rotatedBoundingBox="16938,10533 15561,10722 15422,9706 16799,9517"/>
              </emma:interpretation>
            </emma:emma>
          </inkml:annotationXML>
          <inkml:trace contextRef="#ctx0" brushRef="#br0">7091-5686 512,'-39'-39'0,"1"39"0,0 0 0,-38 0 0,0 39 0,0-2 0,-37-1 0,37 43 0,0-6 0,38 42 0,0-40 0,0 39 0,38-37 0,38-2 0,0 39 0,38-76 0,1 38 0,36-76 0,0 37 0,1-37 0,0-37 0,-2-2 0,3-36 0,-1 0 0,-38-39 0,0 37 0,-1-37 0,-38 1 0,-37 36 0,0-36 0,-37 38 0,-38-1 0,-1 38 0,-38 0 0,0 38 0,1 0 0,-1 38 0,0 39 0,0-4 0,-1 6 0,42 33 0,34-36 0,1 38 0,0 0 0,76-1 0,0-36 0,38-40 0,0 38 0,-1-36 0,39-39 0,0 0 0,36-39 0,-35-36 0,-1 38 0,0-40 0,-37 2 0,-41-39 0,-36 37 0,0 2 0,-36 37 0,-41-39 0,1 40 0,-38 1 0,0 36 0,-37 36 0,37 1 0,0 2 0,1 37 0,37-39 0,39 40 0,-2 37 0,39-76 0,39 37 0,34-36 0,42-1 0,-39-1 0,76-37 0,-38 0 0,-1-37 0,1-1 0,0-1 0,-38-36 0,-1-2 0,-38 2 0,-37 36 0,0-36 0,-73 75 0,-4-38 0,1 38 0,0 0 0,0 38 0,-39-1 0,42 1 0,34 1 0,1 36 0,38-36 0,0-1 0,38 37 0,38-36 0,-1-1 0,39-38 0,0 37 0,0-37 0,-2-37 0,-73-1 0,37-1 0,-76 1 0,0 1 0,-38-1 0,-39-38 0,4 38 0,-42-1 0,1 39 0,0 0 0,1 0 0,37 39 0,0-39 0,38 38 0,0-1 0,38 2 0,0 36 0,38-37 0,0-38 0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6942F-5857-4D20-AA92-0F6FDD09F3B8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32B5E8-9B4D-45F9-910B-DE16EA116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365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2B5E8-9B4D-45F9-910B-DE16EA116D0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75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F54BB7-FDBB-499A-B479-36803D905C82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298E75F-086D-43F6-BB1C-E30B5C7218CC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54BB7-FDBB-499A-B479-36803D905C82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8E75F-086D-43F6-BB1C-E30B5C7218CC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54BB7-FDBB-499A-B479-36803D905C82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8E75F-086D-43F6-BB1C-E30B5C7218CC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54BB7-FDBB-499A-B479-36803D905C82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298E75F-086D-43F6-BB1C-E30B5C7218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54BB7-FDBB-499A-B479-36803D905C82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298E75F-086D-43F6-BB1C-E30B5C7218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54BB7-FDBB-499A-B479-36803D905C82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8E75F-086D-43F6-BB1C-E30B5C7218C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54BB7-FDBB-499A-B479-36803D905C82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8E75F-086D-43F6-BB1C-E30B5C7218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54BB7-FDBB-499A-B479-36803D905C82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298E75F-086D-43F6-BB1C-E30B5C7218C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54BB7-FDBB-499A-B479-36803D905C82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8E75F-086D-43F6-BB1C-E30B5C7218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54BB7-FDBB-499A-B479-36803D905C82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8E75F-086D-43F6-BB1C-E30B5C7218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54BB7-FDBB-499A-B479-36803D905C82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8E75F-086D-43F6-BB1C-E30B5C7218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54BB7-FDBB-499A-B479-36803D905C82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8E75F-086D-43F6-BB1C-E30B5C7218C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54BB7-FDBB-499A-B479-36803D905C82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8E75F-086D-43F6-BB1C-E30B5C7218C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54BB7-FDBB-499A-B479-36803D905C82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8E75F-086D-43F6-BB1C-E30B5C7218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54BB7-FDBB-499A-B479-36803D905C82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8E75F-086D-43F6-BB1C-E30B5C7218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54BB7-FDBB-499A-B479-36803D905C82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8E75F-086D-43F6-BB1C-E30B5C7218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54BB7-FDBB-499A-B479-36803D905C82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8E75F-086D-43F6-BB1C-E30B5C7218C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54BB7-FDBB-499A-B479-36803D905C82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8E75F-086D-43F6-BB1C-E30B5C7218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54BB7-FDBB-499A-B479-36803D905C82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8E75F-086D-43F6-BB1C-E30B5C7218C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54BB7-FDBB-499A-B479-36803D905C82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8E75F-086D-43F6-BB1C-E30B5C7218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54BB7-FDBB-499A-B479-36803D905C82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8E75F-086D-43F6-BB1C-E30B5C7218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54BB7-FDBB-499A-B479-36803D905C82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8E75F-086D-43F6-BB1C-E30B5C7218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54BB7-FDBB-499A-B479-36803D905C82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8E75F-086D-43F6-BB1C-E30B5C7218C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54BB7-FDBB-499A-B479-36803D905C82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8E75F-086D-43F6-BB1C-E30B5C7218CC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54BB7-FDBB-499A-B479-36803D905C82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8E75F-086D-43F6-BB1C-E30B5C7218C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54BB7-FDBB-499A-B479-36803D905C82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8E75F-086D-43F6-BB1C-E30B5C7218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54BB7-FDBB-499A-B479-36803D905C82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8E75F-086D-43F6-BB1C-E30B5C7218CC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54BB7-FDBB-499A-B479-36803D905C82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8E75F-086D-43F6-BB1C-E30B5C7218C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54BB7-FDBB-499A-B479-36803D905C82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8E75F-086D-43F6-BB1C-E30B5C7218CC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54BB7-FDBB-499A-B479-36803D905C82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8E75F-086D-43F6-BB1C-E30B5C7218CC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54BB7-FDBB-499A-B479-36803D905C82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8E75F-086D-43F6-BB1C-E30B5C7218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54BB7-FDBB-499A-B479-36803D905C82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8E75F-086D-43F6-BB1C-E30B5C7218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54BB7-FDBB-499A-B479-36803D905C82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8E75F-086D-43F6-BB1C-E30B5C7218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2F54BB7-FDBB-499A-B479-36803D905C82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298E75F-086D-43F6-BB1C-E30B5C7218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2F54BB7-FDBB-499A-B479-36803D905C82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298E75F-086D-43F6-BB1C-E30B5C7218C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2F54BB7-FDBB-499A-B479-36803D905C82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298E75F-086D-43F6-BB1C-E30B5C7218C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ainpop.com/science/earthsystem/earthsatmosphere/" TargetMode="External"/><Relationship Id="rId2" Type="http://schemas.openxmlformats.org/officeDocument/2006/relationships/hyperlink" Target="https://youtu.be/w-9gDALvMF4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video.nationalgeographic.com/video/news/environment-news/antarctica-ozone-vin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video.nationalgeographic.com/video/news/environment-news/antarctica-ozone-vin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Sv7OHfpIRfU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vimeo.com/11590751" TargetMode="Externa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mcPs_OdQOYU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26.emf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" Type="http://schemas.openxmlformats.org/officeDocument/2006/relationships/image" Target="../media/image21.emf"/><Relationship Id="rId21" Type="http://schemas.openxmlformats.org/officeDocument/2006/relationships/image" Target="../media/image30.emf"/><Relationship Id="rId7" Type="http://schemas.openxmlformats.org/officeDocument/2006/relationships/image" Target="../media/image23.emf"/><Relationship Id="rId12" Type="http://schemas.openxmlformats.org/officeDocument/2006/relationships/customXml" Target="../ink/ink6.xml"/><Relationship Id="rId17" Type="http://schemas.openxmlformats.org/officeDocument/2006/relationships/image" Target="../media/image28.emf"/><Relationship Id="rId25" Type="http://schemas.openxmlformats.org/officeDocument/2006/relationships/image" Target="../media/image32.emf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29" Type="http://schemas.openxmlformats.org/officeDocument/2006/relationships/image" Target="../media/image34.emf"/><Relationship Id="rId1" Type="http://schemas.openxmlformats.org/officeDocument/2006/relationships/slideLayout" Target="../slideLayouts/slideLayout24.xml"/><Relationship Id="rId6" Type="http://schemas.openxmlformats.org/officeDocument/2006/relationships/customXml" Target="../ink/ink3.xml"/><Relationship Id="rId11" Type="http://schemas.openxmlformats.org/officeDocument/2006/relationships/image" Target="../media/image25.emf"/><Relationship Id="rId24" Type="http://schemas.openxmlformats.org/officeDocument/2006/relationships/customXml" Target="../ink/ink12.xml"/><Relationship Id="rId5" Type="http://schemas.openxmlformats.org/officeDocument/2006/relationships/image" Target="../media/image22.emf"/><Relationship Id="rId15" Type="http://schemas.openxmlformats.org/officeDocument/2006/relationships/image" Target="../media/image27.emf"/><Relationship Id="rId23" Type="http://schemas.openxmlformats.org/officeDocument/2006/relationships/image" Target="../media/image31.emf"/><Relationship Id="rId28" Type="http://schemas.openxmlformats.org/officeDocument/2006/relationships/customXml" Target="../ink/ink14.xml"/><Relationship Id="rId10" Type="http://schemas.openxmlformats.org/officeDocument/2006/relationships/customXml" Target="../ink/ink5.xml"/><Relationship Id="rId19" Type="http://schemas.openxmlformats.org/officeDocument/2006/relationships/image" Target="../media/image29.emf"/><Relationship Id="rId4" Type="http://schemas.openxmlformats.org/officeDocument/2006/relationships/customXml" Target="../ink/ink2.xml"/><Relationship Id="rId9" Type="http://schemas.openxmlformats.org/officeDocument/2006/relationships/image" Target="../media/image24.emf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33.e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.xml"/><Relationship Id="rId13" Type="http://schemas.openxmlformats.org/officeDocument/2006/relationships/image" Target="../media/image40.emf"/><Relationship Id="rId18" Type="http://schemas.openxmlformats.org/officeDocument/2006/relationships/customXml" Target="../ink/ink23.xml"/><Relationship Id="rId26" Type="http://schemas.openxmlformats.org/officeDocument/2006/relationships/customXml" Target="../ink/ink27.xml"/><Relationship Id="rId3" Type="http://schemas.openxmlformats.org/officeDocument/2006/relationships/image" Target="../media/image35.emf"/><Relationship Id="rId21" Type="http://schemas.openxmlformats.org/officeDocument/2006/relationships/image" Target="../media/image44.emf"/><Relationship Id="rId7" Type="http://schemas.openxmlformats.org/officeDocument/2006/relationships/image" Target="../media/image37.emf"/><Relationship Id="rId12" Type="http://schemas.openxmlformats.org/officeDocument/2006/relationships/customXml" Target="../ink/ink20.xml"/><Relationship Id="rId17" Type="http://schemas.openxmlformats.org/officeDocument/2006/relationships/image" Target="../media/image42.emf"/><Relationship Id="rId25" Type="http://schemas.openxmlformats.org/officeDocument/2006/relationships/image" Target="../media/image46.emf"/><Relationship Id="rId2" Type="http://schemas.openxmlformats.org/officeDocument/2006/relationships/customXml" Target="../ink/ink15.xml"/><Relationship Id="rId16" Type="http://schemas.openxmlformats.org/officeDocument/2006/relationships/customXml" Target="../ink/ink22.xml"/><Relationship Id="rId20" Type="http://schemas.openxmlformats.org/officeDocument/2006/relationships/customXml" Target="../ink/ink24.xml"/><Relationship Id="rId29" Type="http://schemas.openxmlformats.org/officeDocument/2006/relationships/image" Target="../media/image48.emf"/><Relationship Id="rId1" Type="http://schemas.openxmlformats.org/officeDocument/2006/relationships/slideLayout" Target="../slideLayouts/slideLayout24.xml"/><Relationship Id="rId6" Type="http://schemas.openxmlformats.org/officeDocument/2006/relationships/customXml" Target="../ink/ink17.xml"/><Relationship Id="rId11" Type="http://schemas.openxmlformats.org/officeDocument/2006/relationships/image" Target="../media/image39.emf"/><Relationship Id="rId24" Type="http://schemas.openxmlformats.org/officeDocument/2006/relationships/customXml" Target="../ink/ink26.xml"/><Relationship Id="rId5" Type="http://schemas.openxmlformats.org/officeDocument/2006/relationships/image" Target="../media/image36.emf"/><Relationship Id="rId15" Type="http://schemas.openxmlformats.org/officeDocument/2006/relationships/image" Target="../media/image41.emf"/><Relationship Id="rId23" Type="http://schemas.openxmlformats.org/officeDocument/2006/relationships/image" Target="../media/image45.emf"/><Relationship Id="rId28" Type="http://schemas.openxmlformats.org/officeDocument/2006/relationships/customXml" Target="../ink/ink28.xml"/><Relationship Id="rId10" Type="http://schemas.openxmlformats.org/officeDocument/2006/relationships/customXml" Target="../ink/ink19.xml"/><Relationship Id="rId19" Type="http://schemas.openxmlformats.org/officeDocument/2006/relationships/image" Target="../media/image43.emf"/><Relationship Id="rId31" Type="http://schemas.openxmlformats.org/officeDocument/2006/relationships/image" Target="../media/image49.emf"/><Relationship Id="rId4" Type="http://schemas.openxmlformats.org/officeDocument/2006/relationships/customXml" Target="../ink/ink16.xml"/><Relationship Id="rId9" Type="http://schemas.openxmlformats.org/officeDocument/2006/relationships/image" Target="../media/image38.emf"/><Relationship Id="rId14" Type="http://schemas.openxmlformats.org/officeDocument/2006/relationships/customXml" Target="../ink/ink21.xml"/><Relationship Id="rId22" Type="http://schemas.openxmlformats.org/officeDocument/2006/relationships/customXml" Target="../ink/ink25.xml"/><Relationship Id="rId27" Type="http://schemas.openxmlformats.org/officeDocument/2006/relationships/image" Target="../media/image47.emf"/><Relationship Id="rId30" Type="http://schemas.openxmlformats.org/officeDocument/2006/relationships/customXml" Target="../ink/ink2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Atmosphere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4 </a:t>
            </a:r>
          </a:p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58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Mesosphere: Meteors burn up in this layer.. You also know them as “Shooting stars”! It extends from 50Km to 85Km. 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Atmosphere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88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Thermosphere: Named for its high temperatures. The thickest atmospheric layer; it extends from 85Km to 500Km above Earths surface. 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Atmosphere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4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Small side note!!..</a:t>
            </a:r>
          </a:p>
          <a:p>
            <a:pPr lvl="1"/>
            <a:r>
              <a:rPr lang="en-US" sz="2800" dirty="0" smtClean="0"/>
              <a:t>Within the mesosphere and the thermosphere layers there is a layer of electronically charged particles called the Ionosphere. This ionosphere allows radio signal to travel across the country 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Atmosphere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40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Exosphere: the outermost layer of our atmosphere. Beyond this layer there is just space. Space shuttles and satellites end up here.</a:t>
            </a:r>
          </a:p>
          <a:p>
            <a:pPr lvl="1"/>
            <a:r>
              <a:rPr lang="en-US" sz="2800" dirty="0" smtClean="0"/>
              <a:t>Very few molecules located in this layer. 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Atmosphere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42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On a piece of paper</a:t>
            </a:r>
          </a:p>
          <a:p>
            <a:pPr lvl="1"/>
            <a:r>
              <a:rPr lang="en-US" sz="3200" dirty="0" smtClean="0"/>
              <a:t>Identify the 5 layers of our atmosphere in order from the Earth..</a:t>
            </a:r>
          </a:p>
          <a:p>
            <a:pPr lvl="2"/>
            <a:r>
              <a:rPr lang="en-US" sz="3200" dirty="0" smtClean="0"/>
              <a:t>Can you tell me something special about each layer? 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95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youtu.be/w-9gDALvMF4</a:t>
            </a:r>
            <a:r>
              <a:rPr lang="en-US" dirty="0" smtClean="0"/>
              <a:t> :6:23-8:00ish</a:t>
            </a:r>
          </a:p>
          <a:p>
            <a:r>
              <a:rPr lang="en-US" dirty="0">
                <a:hlinkClick r:id="rId3"/>
              </a:rPr>
              <a:t>https://www.brainpop.com/science/earthsystem/earthsatmosphere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einforcement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6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The big picture: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9075" y="609600"/>
            <a:ext cx="7756263" cy="1054250"/>
          </a:xfrm>
        </p:spPr>
        <p:txBody>
          <a:bodyPr/>
          <a:lstStyle/>
          <a:p>
            <a:pPr algn="l"/>
            <a:r>
              <a:rPr lang="en-US" sz="4800" dirty="0" smtClean="0"/>
              <a:t>Atmosphere</a:t>
            </a:r>
            <a:endParaRPr lang="en-US" sz="4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90" t="33234" r="10981" b="6151"/>
          <a:stretch/>
        </p:blipFill>
        <p:spPr bwMode="auto">
          <a:xfrm>
            <a:off x="3962400" y="623455"/>
            <a:ext cx="4967514" cy="597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153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1295400"/>
            <a:ext cx="4253753" cy="5410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Atmospheric Pressure</a:t>
            </a:r>
          </a:p>
          <a:p>
            <a:endParaRPr lang="en-US" sz="2800" dirty="0" smtClean="0"/>
          </a:p>
          <a:p>
            <a:pPr lvl="1"/>
            <a:r>
              <a:rPr lang="en-US" sz="2400" dirty="0" smtClean="0"/>
              <a:t>The higher you go up in the atmosphere, the lower the pressure. </a:t>
            </a:r>
          </a:p>
          <a:p>
            <a:pPr lvl="1"/>
            <a:r>
              <a:rPr lang="en-US" sz="2400" dirty="0" smtClean="0"/>
              <a:t>This is because the gravity pulls down on particles/molecules. There are less and less molecules as you go higher and higher into the atmosphere. 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6800" y="120088"/>
            <a:ext cx="7756263" cy="1054250"/>
          </a:xfrm>
        </p:spPr>
        <p:txBody>
          <a:bodyPr/>
          <a:lstStyle/>
          <a:p>
            <a:r>
              <a:rPr lang="en-US" dirty="0" smtClean="0"/>
              <a:t>Atmosphere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93" t="15675" r="41212" b="45454"/>
          <a:stretch/>
        </p:blipFill>
        <p:spPr bwMode="auto">
          <a:xfrm>
            <a:off x="5638800" y="2362200"/>
            <a:ext cx="2594901" cy="3501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800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76800" y="914400"/>
            <a:ext cx="4071257" cy="49529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Temperature in the </a:t>
            </a:r>
          </a:p>
          <a:p>
            <a:pPr marL="0" indent="0">
              <a:buNone/>
            </a:pPr>
            <a:r>
              <a:rPr lang="en-US" sz="3200" dirty="0" smtClean="0"/>
              <a:t>  Atmospheric layers:</a:t>
            </a:r>
          </a:p>
          <a:p>
            <a:endParaRPr lang="en-US" sz="1600" dirty="0" smtClean="0"/>
          </a:p>
          <a:p>
            <a:pPr lvl="1"/>
            <a:r>
              <a:rPr lang="en-US" sz="2800" dirty="0" smtClean="0"/>
              <a:t>The five layers have been divided mainly based on their differences in temperature. </a:t>
            </a:r>
          </a:p>
          <a:p>
            <a:pPr marL="41148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52400" y="0"/>
            <a:ext cx="6689463" cy="1054250"/>
          </a:xfrm>
        </p:spPr>
        <p:txBody>
          <a:bodyPr/>
          <a:lstStyle/>
          <a:p>
            <a:r>
              <a:rPr lang="en-US" dirty="0" smtClean="0"/>
              <a:t>Atmosphere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5" t="25198" r="38311" b="12699"/>
          <a:stretch/>
        </p:blipFill>
        <p:spPr bwMode="auto">
          <a:xfrm>
            <a:off x="304800" y="1447799"/>
            <a:ext cx="4876800" cy="4800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14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sz="3600" dirty="0" smtClean="0"/>
              <a:t>While hiking in the mountains, you notice that it is harder to breathe as you climb higher. Explain why this happens.</a:t>
            </a:r>
          </a:p>
          <a:p>
            <a:pPr marL="0" indent="0" algn="ctr">
              <a:buNone/>
            </a:pPr>
            <a:endParaRPr lang="en-US" sz="3600" dirty="0"/>
          </a:p>
          <a:p>
            <a:pPr algn="ctr"/>
            <a:r>
              <a:rPr lang="en-US" sz="3600" dirty="0" smtClean="0"/>
              <a:t>State some effects of a thinning ozone layer. 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card: Atmosphere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56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What is the Atmosphere?</a:t>
            </a:r>
          </a:p>
          <a:p>
            <a:pPr lvl="1"/>
            <a:r>
              <a:rPr lang="en-US" sz="3200" dirty="0" smtClean="0"/>
              <a:t>What is it made of?</a:t>
            </a:r>
          </a:p>
          <a:p>
            <a:pPr lvl="1"/>
            <a:r>
              <a:rPr lang="en-US" sz="3200" dirty="0" smtClean="0"/>
              <a:t>Does it help or hurt us?</a:t>
            </a:r>
          </a:p>
          <a:p>
            <a:pPr marL="411480" lvl="1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Atmosphere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86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Ozone Layer!!!</a:t>
            </a:r>
          </a:p>
          <a:p>
            <a:pPr lvl="1"/>
            <a:r>
              <a:rPr lang="en-US" sz="2400" dirty="0" smtClean="0"/>
              <a:t>Within the Stratosphere layer</a:t>
            </a:r>
          </a:p>
          <a:p>
            <a:pPr lvl="1"/>
            <a:r>
              <a:rPr lang="en-US" sz="2400" dirty="0" smtClean="0"/>
              <a:t>Made of Oxygen</a:t>
            </a:r>
          </a:p>
          <a:p>
            <a:pPr lvl="2"/>
            <a:r>
              <a:rPr lang="en-US" sz="2400" dirty="0" smtClean="0"/>
              <a:t>Oxygen we breathe is made of two oxygen molecules bonded together: O</a:t>
            </a:r>
            <a:r>
              <a:rPr lang="en-US" sz="1600" dirty="0" smtClean="0"/>
              <a:t>2</a:t>
            </a:r>
            <a:endParaRPr lang="en-US" sz="1600" dirty="0"/>
          </a:p>
          <a:p>
            <a:pPr lvl="2"/>
            <a:r>
              <a:rPr lang="en-US" sz="2400" dirty="0" smtClean="0"/>
              <a:t>An Ozone molecule is made up of THREE oxygen molecules bonded together and protects us from extremely harmful ultraviolet radiation which can cause skin cancer. 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Atmosphere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17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Ozone Hole??!!</a:t>
            </a:r>
          </a:p>
          <a:p>
            <a:pPr lvl="1"/>
            <a:r>
              <a:rPr lang="en-US" sz="2400" dirty="0" smtClean="0"/>
              <a:t>(CFCs)Chlorofluorocarbons: are compounds used in some refrigerators, air conditioners, and aerosol sprays, and many foam packaging. </a:t>
            </a:r>
          </a:p>
          <a:p>
            <a:pPr lvl="2"/>
            <a:r>
              <a:rPr lang="en-US" sz="2400" dirty="0" smtClean="0"/>
              <a:t>Causes the ozone molecule (O</a:t>
            </a:r>
            <a:r>
              <a:rPr lang="en-US" sz="1800" dirty="0" smtClean="0"/>
              <a:t>3</a:t>
            </a:r>
            <a:r>
              <a:rPr lang="en-US" sz="2400" dirty="0" smtClean="0"/>
              <a:t>) to break down. Depleting the Ozone!!! Causing a large Hole in our protective Ozone. 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Atmosphere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03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CFCs do this!!!</a:t>
            </a:r>
          </a:p>
          <a:p>
            <a:pPr marL="41148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Atmosphere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00" t="47024" r="9977" b="12500"/>
          <a:stretch/>
        </p:blipFill>
        <p:spPr bwMode="auto">
          <a:xfrm>
            <a:off x="1676399" y="2667000"/>
            <a:ext cx="5877741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03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Ozone hole over time.. </a:t>
            </a:r>
            <a:r>
              <a:rPr lang="en-US" sz="2800" dirty="0" smtClean="0">
                <a:sym typeface="Wingdings" pitchFamily="2" charset="2"/>
              </a:rPr>
              <a:t> 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Atmosphere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2" t="19444" r="18790" b="51515"/>
          <a:stretch/>
        </p:blipFill>
        <p:spPr bwMode="auto">
          <a:xfrm>
            <a:off x="152400" y="2971800"/>
            <a:ext cx="8884256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5800" y="5638800"/>
            <a:ext cx="800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Short clip about ozone layer:</a:t>
            </a:r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://video.nationalgeographic.com/video/news/environment-news/antarctica-ozone-vin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31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the five layers of the atmosphere in order from the earth (Troposphere,….)</a:t>
            </a:r>
          </a:p>
          <a:p>
            <a:endParaRPr lang="en-US" dirty="0" smtClean="0"/>
          </a:p>
          <a:p>
            <a:r>
              <a:rPr lang="en-US" dirty="0" smtClean="0"/>
              <a:t>What patterns did you find Friday about the Ozone hole??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Bell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78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Short clip about ozone layer:</a:t>
            </a:r>
          </a:p>
          <a:p>
            <a:pPr lvl="1"/>
            <a:r>
              <a:rPr lang="en-US" dirty="0">
                <a:hlinkClick r:id="rId2"/>
              </a:rPr>
              <a:t>http://video.nationalgeographic.com/video/news/environment-news/antarctica-ozone-vin/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O-zone!!!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48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https</a:t>
            </a:r>
            <a:r>
              <a:rPr lang="en-US">
                <a:hlinkClick r:id="rId2"/>
              </a:rPr>
              <a:t>://</a:t>
            </a:r>
            <a:r>
              <a:rPr lang="en-US" smtClean="0">
                <a:hlinkClick r:id="rId2"/>
              </a:rPr>
              <a:t>youtu.be/Sv7OHfpIRfU</a:t>
            </a:r>
            <a:r>
              <a:rPr lang="en-US" smtClean="0"/>
              <a:t> 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Cute animation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4562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Lets make a model !!!</a:t>
            </a:r>
          </a:p>
          <a:p>
            <a:pPr lvl="1"/>
            <a:r>
              <a:rPr lang="en-US" sz="2600" dirty="0" smtClean="0"/>
              <a:t>Atmosphere layers Handout</a:t>
            </a:r>
          </a:p>
          <a:p>
            <a:pPr lvl="1"/>
            <a:r>
              <a:rPr lang="en-US" sz="2600" dirty="0" smtClean="0"/>
              <a:t>Colored Pencils</a:t>
            </a:r>
          </a:p>
          <a:p>
            <a:pPr lvl="1"/>
            <a:r>
              <a:rPr lang="en-US" sz="2600" dirty="0" smtClean="0"/>
              <a:t>Rulers (with mm if possible)</a:t>
            </a:r>
          </a:p>
          <a:p>
            <a:pPr lvl="1"/>
            <a:r>
              <a:rPr lang="en-US" sz="2600" dirty="0" smtClean="0"/>
              <a:t>Small item to make Earth (Circle/Cup)</a:t>
            </a:r>
          </a:p>
          <a:p>
            <a:pPr marL="411480" lvl="1" indent="0">
              <a:buNone/>
            </a:pPr>
            <a:endParaRPr lang="en-US" sz="2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Atmosphere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23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Transfer in the Atmosphere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majority of our energy comes from our Sun!!</a:t>
            </a:r>
          </a:p>
          <a:p>
            <a:pPr lvl="1"/>
            <a:r>
              <a:rPr lang="en-US" dirty="0" smtClean="0"/>
              <a:t>This energy allows plants to grow, and drives our wind and ocean currents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94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Transfer in the atmosphere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Heat: is energy that flows from an object with a higher temperature to an object with a lower temperature.</a:t>
            </a:r>
          </a:p>
          <a:p>
            <a:pPr lvl="1"/>
            <a:r>
              <a:rPr lang="en-US" dirty="0" smtClean="0"/>
              <a:t>Heat can be transferred through the atmosphere in three ways: radiation, conduction, and convection.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16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Earths Atmosphere is a thin layer of air that forms a protective covering around the planet.</a:t>
            </a:r>
          </a:p>
          <a:p>
            <a:pPr lvl="1"/>
            <a:r>
              <a:rPr lang="en-US" sz="2800" dirty="0" smtClean="0"/>
              <a:t>Made up of several different gases and contains solids and liquids</a:t>
            </a:r>
          </a:p>
          <a:p>
            <a:pPr lvl="1"/>
            <a:r>
              <a:rPr lang="en-US" sz="2800" dirty="0" smtClean="0"/>
              <a:t>Made up of 5 layers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Atmosphere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94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transfer in the atmosphere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Conduction, Convection, and Radiation!! Lets  make a picture of these three ideas!!</a:t>
            </a:r>
          </a:p>
          <a:p>
            <a:endParaRPr lang="en-US" dirty="0" smtClean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5" t="33736" r="22883"/>
          <a:stretch/>
        </p:blipFill>
        <p:spPr bwMode="auto">
          <a:xfrm>
            <a:off x="1087099" y="2695208"/>
            <a:ext cx="6719777" cy="3733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un 3"/>
          <p:cNvSpPr/>
          <p:nvPr/>
        </p:nvSpPr>
        <p:spPr>
          <a:xfrm>
            <a:off x="495299" y="2590800"/>
            <a:ext cx="1295400" cy="12192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C:\Users\cc\AppData\Local\Microsoft\Windows\Temporary Internet Files\Content.IE5\3PW1QP7S\MC90039098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648200"/>
            <a:ext cx="630022" cy="87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 rot="1998545">
            <a:off x="1717470" y="3902393"/>
            <a:ext cx="876301" cy="266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998545">
            <a:off x="1791950" y="3419106"/>
            <a:ext cx="876301" cy="266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998545">
            <a:off x="1118039" y="4027823"/>
            <a:ext cx="876301" cy="266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rved Left Arrow 7"/>
          <p:cNvSpPr/>
          <p:nvPr/>
        </p:nvSpPr>
        <p:spPr>
          <a:xfrm>
            <a:off x="5861462" y="2743700"/>
            <a:ext cx="342405" cy="91835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urved Down Arrow 11"/>
          <p:cNvSpPr/>
          <p:nvPr/>
        </p:nvSpPr>
        <p:spPr>
          <a:xfrm rot="16200000">
            <a:off x="4747446" y="3038525"/>
            <a:ext cx="939228" cy="34957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Up-Down Arrow 12"/>
          <p:cNvSpPr/>
          <p:nvPr/>
        </p:nvSpPr>
        <p:spPr>
          <a:xfrm>
            <a:off x="4902049" y="5410200"/>
            <a:ext cx="315011" cy="41849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62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wor</a:t>
            </a:r>
            <a:r>
              <a:rPr lang="en-US" dirty="0"/>
              <a:t>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Compare and contrast the following three terms</a:t>
            </a:r>
          </a:p>
          <a:p>
            <a:pPr lvl="1"/>
            <a:r>
              <a:rPr lang="en-US" dirty="0" smtClean="0"/>
              <a:t>Radiation</a:t>
            </a:r>
          </a:p>
          <a:p>
            <a:pPr lvl="1"/>
            <a:r>
              <a:rPr lang="en-US" dirty="0" smtClean="0"/>
              <a:t>Convection</a:t>
            </a:r>
          </a:p>
          <a:p>
            <a:pPr lvl="1"/>
            <a:r>
              <a:rPr lang="en-US" dirty="0" smtClean="0"/>
              <a:t>Conduction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99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Transfer in the Atmosphere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Earths Atmosphere is unique!!</a:t>
            </a:r>
          </a:p>
          <a:p>
            <a:pPr lvl="1"/>
            <a:r>
              <a:rPr lang="en-US" dirty="0" smtClean="0"/>
              <a:t>Radiation from the sun can be reflected back into space</a:t>
            </a:r>
            <a:r>
              <a:rPr lang="en-US" dirty="0" smtClean="0">
                <a:sym typeface="Wingdings" pitchFamily="2" charset="2"/>
              </a:rPr>
              <a:t> or absorbed by land and water.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Once absorbed, heat can be transferred by conduction, convection, and radiation.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Earths atmosphere helps control how much suns radiation is absorbed or lost 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96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Transfer in the Atmosphere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Hydrosphere: is a term that describes all the water of Earth. </a:t>
            </a:r>
          </a:p>
          <a:p>
            <a:endParaRPr lang="en-US" sz="3600" dirty="0"/>
          </a:p>
          <a:p>
            <a:r>
              <a:rPr lang="en-US" sz="3600" dirty="0" smtClean="0"/>
              <a:t>The Water Cycle</a:t>
            </a:r>
          </a:p>
          <a:p>
            <a:pPr lvl="1"/>
            <a:r>
              <a:rPr lang="en-US" sz="3200" dirty="0" smtClean="0"/>
              <a:t>What do you know about the water cycle??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3991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Transfer in the Atmosphere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" y="1204118"/>
            <a:ext cx="8686800" cy="4525963"/>
          </a:xfrm>
        </p:spPr>
        <p:txBody>
          <a:bodyPr/>
          <a:lstStyle/>
          <a:p>
            <a:r>
              <a:rPr lang="en-US" dirty="0" smtClean="0"/>
              <a:t>The water cycle: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636" y="1600200"/>
            <a:ext cx="7096691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3352800"/>
            <a:ext cx="1427897" cy="114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38100" y="5288478"/>
            <a:ext cx="990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915400" y="5121578"/>
            <a:ext cx="1143000" cy="266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381000" y="4114800"/>
            <a:ext cx="838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571500" y="2743200"/>
            <a:ext cx="1143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30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day in the life of a water droplet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vimeo.com/11590751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Stop </a:t>
            </a:r>
            <a:r>
              <a:rPr lang="en-US" smtClean="0"/>
              <a:t>and mold animation</a:t>
            </a:r>
          </a:p>
        </p:txBody>
      </p:sp>
    </p:spTree>
    <p:extLst>
      <p:ext uri="{BB962C8B-B14F-4D97-AF65-F5344CB8AC3E}">
        <p14:creationId xmlns:p14="http://schemas.microsoft.com/office/powerpoint/2010/main" val="381585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 dirty="0"/>
              <a:t>What are the 5 layers of our atmosphere and one special thing about each.</a:t>
            </a:r>
          </a:p>
          <a:p>
            <a:pPr lvl="1"/>
            <a:r>
              <a:rPr lang="en-US" sz="2800" dirty="0"/>
              <a:t>What are the two main gases that make up our atmosphere</a:t>
            </a:r>
            <a:r>
              <a:rPr lang="en-US" sz="2800" dirty="0" smtClean="0"/>
              <a:t>?</a:t>
            </a:r>
          </a:p>
          <a:p>
            <a:pPr marL="301943" lvl="1" indent="0">
              <a:buNone/>
            </a:pPr>
            <a:endParaRPr lang="en-US" sz="28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Show me you remember!! </a:t>
            </a:r>
            <a:r>
              <a:rPr lang="en-US" dirty="0" smtClean="0">
                <a:sym typeface="Wingdings" pitchFamily="2" charset="2"/>
              </a:rPr>
              <a:t>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17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133600"/>
            <a:ext cx="7408333" cy="4724400"/>
          </a:xfrm>
        </p:spPr>
        <p:txBody>
          <a:bodyPr>
            <a:normAutofit/>
          </a:bodyPr>
          <a:lstStyle/>
          <a:p>
            <a:pPr lvl="1"/>
            <a:r>
              <a:rPr lang="en-US" sz="2800" dirty="0"/>
              <a:t>Review: </a:t>
            </a:r>
            <a:r>
              <a:rPr lang="en-US" sz="2800" dirty="0" smtClean="0"/>
              <a:t>I’m </a:t>
            </a:r>
            <a:r>
              <a:rPr lang="en-US" sz="2800" dirty="0"/>
              <a:t>thinking of a word….</a:t>
            </a:r>
          </a:p>
          <a:p>
            <a:pPr lvl="2"/>
            <a:r>
              <a:rPr lang="en-US" sz="2600" dirty="0"/>
              <a:t>Infiltration</a:t>
            </a:r>
          </a:p>
          <a:p>
            <a:pPr lvl="2"/>
            <a:r>
              <a:rPr lang="en-US" sz="2600" dirty="0"/>
              <a:t>Transpiration</a:t>
            </a:r>
          </a:p>
          <a:p>
            <a:pPr lvl="2"/>
            <a:r>
              <a:rPr lang="en-US" sz="2600" dirty="0"/>
              <a:t>Precipitation</a:t>
            </a:r>
          </a:p>
          <a:p>
            <a:pPr lvl="2"/>
            <a:r>
              <a:rPr lang="en-US" sz="2600" dirty="0"/>
              <a:t>Condensation</a:t>
            </a:r>
          </a:p>
          <a:p>
            <a:pPr lvl="2"/>
            <a:r>
              <a:rPr lang="en-US" sz="2600" dirty="0"/>
              <a:t>Evaporation</a:t>
            </a:r>
          </a:p>
          <a:p>
            <a:pPr lvl="2"/>
            <a:r>
              <a:rPr lang="en-US" sz="2600" dirty="0"/>
              <a:t>Conduction</a:t>
            </a:r>
          </a:p>
          <a:p>
            <a:pPr lvl="2"/>
            <a:r>
              <a:rPr lang="en-US" sz="2600" dirty="0"/>
              <a:t>Convection</a:t>
            </a:r>
          </a:p>
          <a:p>
            <a:pPr lvl="2"/>
            <a:r>
              <a:rPr lang="en-US" sz="2600" dirty="0"/>
              <a:t>Radiation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Show me what you remember!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64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2800" dirty="0" smtClean="0"/>
              <a:t>Wind: movement of air from an area of higher pressure to an area of lower pressure.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65"/>
            <a:ext cx="8229600" cy="871728"/>
          </a:xfrm>
        </p:spPr>
        <p:txBody>
          <a:bodyPr/>
          <a:lstStyle/>
          <a:p>
            <a:r>
              <a:rPr lang="en-US" dirty="0" smtClean="0"/>
              <a:t>Air Movement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38249"/>
            <a:ext cx="6770996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923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945462"/>
            <a:ext cx="3769550" cy="4800600"/>
          </a:xfrm>
        </p:spPr>
        <p:txBody>
          <a:bodyPr/>
          <a:lstStyle/>
          <a:p>
            <a:r>
              <a:rPr lang="en-US" sz="3200" u="sng" dirty="0" smtClean="0"/>
              <a:t>The </a:t>
            </a:r>
            <a:r>
              <a:rPr lang="en-US" sz="3200" u="sng" dirty="0" err="1"/>
              <a:t>C</a:t>
            </a:r>
            <a:r>
              <a:rPr lang="en-US" sz="3200" u="sng" dirty="0" err="1" smtClean="0"/>
              <a:t>oriolis</a:t>
            </a:r>
            <a:r>
              <a:rPr lang="en-US" sz="3200" u="sng" dirty="0" smtClean="0"/>
              <a:t> Effect</a:t>
            </a:r>
            <a:r>
              <a:rPr lang="en-US" sz="3200" dirty="0" smtClean="0"/>
              <a:t>: causes the air in the northern hemisphere of our earth to turn to the right and the air in the southern hemisphere to turn to the left.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Movement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285" y="1981200"/>
            <a:ext cx="5133975" cy="4345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62600" y="6329371"/>
            <a:ext cx="3293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youtu.be/mcPs_OdQOYU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24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Atmospheric Gases: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Atmosphere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13" t="18849" r="28271" b="53977"/>
          <a:stretch/>
        </p:blipFill>
        <p:spPr bwMode="auto">
          <a:xfrm>
            <a:off x="1676400" y="2743200"/>
            <a:ext cx="5638800" cy="3376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41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78" t="19968" r="38210" b="11526"/>
          <a:stretch/>
        </p:blipFill>
        <p:spPr bwMode="auto">
          <a:xfrm>
            <a:off x="2667000" y="533399"/>
            <a:ext cx="4114800" cy="6092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06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National </a:t>
            </a:r>
            <a:r>
              <a:rPr lang="en-US" sz="3000" dirty="0" smtClean="0"/>
              <a:t>Geographic article</a:t>
            </a:r>
            <a:endParaRPr lang="en-US" sz="3000" dirty="0"/>
          </a:p>
          <a:p>
            <a:r>
              <a:rPr lang="en-US" sz="3000" dirty="0" smtClean="0"/>
              <a:t>Lets read about these winds further: Page 105</a:t>
            </a:r>
          </a:p>
          <a:p>
            <a:pPr marL="0" indent="0">
              <a:buNone/>
            </a:pPr>
            <a:r>
              <a:rPr lang="en-US" sz="3000" dirty="0"/>
              <a:t>	</a:t>
            </a:r>
            <a:r>
              <a:rPr lang="en-US" sz="3000" dirty="0" smtClean="0"/>
              <a:t>Identify Polar easterly, Westerly, </a:t>
            </a:r>
          </a:p>
          <a:p>
            <a:pPr marL="0" indent="0">
              <a:buNone/>
            </a:pPr>
            <a:r>
              <a:rPr lang="en-US" sz="3000" dirty="0"/>
              <a:t>	</a:t>
            </a:r>
            <a:r>
              <a:rPr lang="en-US" sz="3000" dirty="0" smtClean="0"/>
              <a:t>Trade winds, and the doldrums area.  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movement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92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Doldrums: windless rainy region close to the equator!</a:t>
            </a:r>
          </a:p>
          <a:p>
            <a:pPr lvl="1"/>
            <a:r>
              <a:rPr lang="en-US" sz="2400" dirty="0" smtClean="0"/>
              <a:t>Why? Near the equator, the sun heats the air and causes it to rise, creating low pressure and little wind. The rising air eventually cools and it then rains. 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movement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28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Jet Stream: Narrow belt of strong winds high in the troposphere blowing in the East direction. </a:t>
            </a:r>
          </a:p>
          <a:p>
            <a:pPr lvl="1"/>
            <a:r>
              <a:rPr lang="en-US" dirty="0" smtClean="0"/>
              <a:t>Why is this called the “Jet stream”?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movement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99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828800"/>
            <a:ext cx="7408333" cy="3450696"/>
          </a:xfrm>
        </p:spPr>
        <p:txBody>
          <a:bodyPr/>
          <a:lstStyle/>
          <a:p>
            <a:r>
              <a:rPr lang="en-US" sz="3200" dirty="0" smtClean="0"/>
              <a:t>Sea and Land breeze:</a:t>
            </a:r>
          </a:p>
          <a:p>
            <a:pPr lvl="1"/>
            <a:r>
              <a:rPr lang="en-US" sz="2800" dirty="0" smtClean="0"/>
              <a:t>Sea breeze comes from the sea</a:t>
            </a:r>
          </a:p>
          <a:p>
            <a:pPr lvl="1"/>
            <a:r>
              <a:rPr lang="en-US" sz="2800" dirty="0" smtClean="0"/>
              <a:t>Land breeze comes from the land </a:t>
            </a:r>
          </a:p>
          <a:p>
            <a:pPr marL="301943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movement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2" t="15305" r="27119" b="56379"/>
          <a:stretch/>
        </p:blipFill>
        <p:spPr bwMode="auto">
          <a:xfrm>
            <a:off x="381000" y="3429000"/>
            <a:ext cx="8495499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261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Earth Layers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4" name="Chord 3"/>
          <p:cNvSpPr/>
          <p:nvPr/>
        </p:nvSpPr>
        <p:spPr>
          <a:xfrm rot="6860725">
            <a:off x="3816413" y="5538529"/>
            <a:ext cx="1524000" cy="1666353"/>
          </a:xfrm>
          <a:prstGeom prst="cho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3069580" y="4557267"/>
              <a:ext cx="2760480" cy="19393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57340" y="4545387"/>
                <a:ext cx="2784600" cy="19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6" name="Ink 25"/>
              <p14:cNvContentPartPr/>
              <p14:nvPr/>
            </p14:nvContentPartPr>
            <p14:xfrm>
              <a:off x="2360020" y="3409587"/>
              <a:ext cx="4220280" cy="344232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48140" y="3397707"/>
                <a:ext cx="4244040" cy="346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9" name="Ink 48"/>
              <p14:cNvContentPartPr/>
              <p14:nvPr/>
            </p14:nvContentPartPr>
            <p14:xfrm>
              <a:off x="1458220" y="2180547"/>
              <a:ext cx="6063840" cy="434376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46340" y="2168667"/>
                <a:ext cx="6087600" cy="436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4" name="Ink 63"/>
              <p14:cNvContentPartPr/>
              <p14:nvPr/>
            </p14:nvContentPartPr>
            <p14:xfrm>
              <a:off x="5800540" y="3425787"/>
              <a:ext cx="1092240" cy="129672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788660" y="3413907"/>
                <a:ext cx="1116000" cy="132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7" name="Ink 66"/>
              <p14:cNvContentPartPr/>
              <p14:nvPr/>
            </p14:nvContentPartPr>
            <p14:xfrm>
              <a:off x="521500" y="1091187"/>
              <a:ext cx="7669800" cy="5514480"/>
            </p14:xfrm>
          </p:contentPart>
        </mc:Choice>
        <mc:Fallback xmlns="">
          <p:pic>
            <p:nvPicPr>
              <p:cNvPr id="67" name="Ink 6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9620" y="1078947"/>
                <a:ext cx="7693560" cy="55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8" name="Ink 67"/>
              <p14:cNvContentPartPr/>
              <p14:nvPr/>
            </p14:nvContentPartPr>
            <p14:xfrm>
              <a:off x="3835300" y="2083707"/>
              <a:ext cx="2798280" cy="130140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23420" y="2071827"/>
                <a:ext cx="2822040" cy="132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1" name="Ink 80"/>
              <p14:cNvContentPartPr/>
              <p14:nvPr/>
            </p14:nvContentPartPr>
            <p14:xfrm>
              <a:off x="1746940" y="1241667"/>
              <a:ext cx="3539160" cy="1433520"/>
            </p14:xfrm>
          </p:contentPart>
        </mc:Choice>
        <mc:Fallback xmlns="">
          <p:pic>
            <p:nvPicPr>
              <p:cNvPr id="81" name="Ink 8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735060" y="1229787"/>
                <a:ext cx="3562920" cy="145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2" name="Ink 81"/>
              <p14:cNvContentPartPr/>
              <p14:nvPr/>
            </p14:nvContentPartPr>
            <p14:xfrm>
              <a:off x="1910740" y="2906667"/>
              <a:ext cx="1992600" cy="1569600"/>
            </p14:xfrm>
          </p:contentPart>
        </mc:Choice>
        <mc:Fallback xmlns="">
          <p:pic>
            <p:nvPicPr>
              <p:cNvPr id="82" name="Ink 8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898860" y="2894787"/>
                <a:ext cx="2016720" cy="159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4" name="Ink 83"/>
              <p14:cNvContentPartPr/>
              <p14:nvPr/>
            </p14:nvContentPartPr>
            <p14:xfrm>
              <a:off x="5581660" y="3449187"/>
              <a:ext cx="505800" cy="387000"/>
            </p14:xfrm>
          </p:contentPart>
        </mc:Choice>
        <mc:Fallback xmlns="">
          <p:pic>
            <p:nvPicPr>
              <p:cNvPr id="84" name="Ink 8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569780" y="3437307"/>
                <a:ext cx="529560" cy="4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6" name="Ink 85"/>
              <p14:cNvContentPartPr/>
              <p14:nvPr/>
            </p14:nvContentPartPr>
            <p14:xfrm>
              <a:off x="220" y="-246213"/>
              <a:ext cx="9951120" cy="6660360"/>
            </p14:xfrm>
          </p:contentPart>
        </mc:Choice>
        <mc:Fallback xmlns="">
          <p:pic>
            <p:nvPicPr>
              <p:cNvPr id="86" name="Ink 8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-12020" y="-258093"/>
                <a:ext cx="9975240" cy="668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87" name="Ink 86"/>
              <p14:cNvContentPartPr/>
              <p14:nvPr/>
            </p14:nvContentPartPr>
            <p14:xfrm>
              <a:off x="2712820" y="3670227"/>
              <a:ext cx="2173680" cy="1256400"/>
            </p14:xfrm>
          </p:contentPart>
        </mc:Choice>
        <mc:Fallback xmlns="">
          <p:pic>
            <p:nvPicPr>
              <p:cNvPr id="87" name="Ink 86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700940" y="3658347"/>
                <a:ext cx="2197440" cy="128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8" name="Ink 87"/>
              <p14:cNvContentPartPr/>
              <p14:nvPr/>
            </p14:nvContentPartPr>
            <p14:xfrm>
              <a:off x="4286020" y="4995027"/>
              <a:ext cx="1337400" cy="1010160"/>
            </p14:xfrm>
          </p:contentPart>
        </mc:Choice>
        <mc:Fallback xmlns="">
          <p:pic>
            <p:nvPicPr>
              <p:cNvPr id="88" name="Ink 8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273780" y="4983147"/>
                <a:ext cx="1361520" cy="10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9" name="Ink 88"/>
              <p14:cNvContentPartPr/>
              <p14:nvPr/>
            </p14:nvContentPartPr>
            <p14:xfrm>
              <a:off x="3289180" y="3998907"/>
              <a:ext cx="2853000" cy="1923840"/>
            </p14:xfrm>
          </p:contentPart>
        </mc:Choice>
        <mc:Fallback xmlns="">
          <p:pic>
            <p:nvPicPr>
              <p:cNvPr id="89" name="Ink 88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277300" y="3987027"/>
                <a:ext cx="2876760" cy="19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93" name="Ink 92"/>
              <p14:cNvContentPartPr/>
              <p14:nvPr/>
            </p14:nvContentPartPr>
            <p14:xfrm>
              <a:off x="2278660" y="491427"/>
              <a:ext cx="2553120" cy="673200"/>
            </p14:xfrm>
          </p:contentPart>
        </mc:Choice>
        <mc:Fallback xmlns="">
          <p:pic>
            <p:nvPicPr>
              <p:cNvPr id="93" name="Ink 92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266420" y="479547"/>
                <a:ext cx="2577600" cy="69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964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Air movements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514600" y="1600200"/>
            <a:ext cx="4800600" cy="525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2607340" y="3939147"/>
              <a:ext cx="4803840" cy="1152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95100" y="3926907"/>
                <a:ext cx="482796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" name="Ink 14"/>
              <p14:cNvContentPartPr/>
              <p14:nvPr/>
            </p14:nvContentPartPr>
            <p14:xfrm>
              <a:off x="4094500" y="1786707"/>
              <a:ext cx="1951560" cy="12708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82620" y="1774827"/>
                <a:ext cx="197532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6"/>
              <p14:cNvContentPartPr/>
              <p14:nvPr/>
            </p14:nvContentPartPr>
            <p14:xfrm>
              <a:off x="3807940" y="6373107"/>
              <a:ext cx="2224800" cy="15192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96060" y="6361227"/>
                <a:ext cx="224856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Ink 17"/>
              <p14:cNvContentPartPr/>
              <p14:nvPr/>
            </p14:nvContentPartPr>
            <p14:xfrm>
              <a:off x="3972100" y="6400467"/>
              <a:ext cx="2142720" cy="1108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59860" y="6388587"/>
                <a:ext cx="216684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1" name="Ink 20"/>
              <p14:cNvContentPartPr/>
              <p14:nvPr/>
            </p14:nvContentPartPr>
            <p14:xfrm>
              <a:off x="3261820" y="2395467"/>
              <a:ext cx="3494520" cy="19944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249940" y="2383587"/>
                <a:ext cx="351828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5" name="Ink 24"/>
              <p14:cNvContentPartPr/>
              <p14:nvPr/>
            </p14:nvContentPartPr>
            <p14:xfrm>
              <a:off x="2879860" y="3206907"/>
              <a:ext cx="4107960" cy="19152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867980" y="3194667"/>
                <a:ext cx="413208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8" name="Ink 27"/>
              <p14:cNvContentPartPr/>
              <p14:nvPr/>
            </p14:nvContentPartPr>
            <p14:xfrm>
              <a:off x="2688340" y="4487787"/>
              <a:ext cx="4177080" cy="27648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676460" y="4475547"/>
                <a:ext cx="420084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0" name="Ink 29"/>
              <p14:cNvContentPartPr/>
              <p14:nvPr/>
            </p14:nvContentPartPr>
            <p14:xfrm>
              <a:off x="2811460" y="5209227"/>
              <a:ext cx="3739680" cy="34632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799580" y="5196987"/>
                <a:ext cx="376344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1" name="Ink 30"/>
              <p14:cNvContentPartPr/>
              <p14:nvPr/>
            </p14:nvContentPartPr>
            <p14:xfrm>
              <a:off x="3739540" y="6344667"/>
              <a:ext cx="2238840" cy="12492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727660" y="6332787"/>
                <a:ext cx="226260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7" name="Ink 46"/>
              <p14:cNvContentPartPr/>
              <p14:nvPr/>
            </p14:nvContentPartPr>
            <p14:xfrm>
              <a:off x="7179340" y="3916827"/>
              <a:ext cx="0" cy="25920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0" y="0"/>
                <a:ext cx="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8" name="Ink 47"/>
              <p14:cNvContentPartPr/>
              <p14:nvPr/>
            </p14:nvContentPartPr>
            <p14:xfrm>
              <a:off x="3753220" y="1514547"/>
              <a:ext cx="4285440" cy="480492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741340" y="1502667"/>
                <a:ext cx="4309200" cy="48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6" name="Ink 55"/>
              <p14:cNvContentPartPr/>
              <p14:nvPr/>
            </p14:nvContentPartPr>
            <p14:xfrm>
              <a:off x="5568340" y="3221667"/>
              <a:ext cx="14040" cy="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0" y="0"/>
                <a:ext cx="1404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7" name="Ink 76"/>
              <p14:cNvContentPartPr/>
              <p14:nvPr/>
            </p14:nvContentPartPr>
            <p14:xfrm>
              <a:off x="5718460" y="2415267"/>
              <a:ext cx="0" cy="14400"/>
            </p14:xfrm>
          </p:contentPart>
        </mc:Choice>
        <mc:Fallback xmlns="">
          <p:pic>
            <p:nvPicPr>
              <p:cNvPr id="77" name="Ink 76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0" y="0"/>
                <a:ext cx="0" cy="1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01" name="Ink 100"/>
              <p14:cNvContentPartPr/>
              <p14:nvPr/>
            </p14:nvContentPartPr>
            <p14:xfrm>
              <a:off x="4053460" y="3732507"/>
              <a:ext cx="3030480" cy="102600"/>
            </p14:xfrm>
          </p:contentPart>
        </mc:Choice>
        <mc:Fallback xmlns="">
          <p:pic>
            <p:nvPicPr>
              <p:cNvPr id="101" name="Ink 100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041580" y="3720627"/>
                <a:ext cx="305424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02" name="Ink 101"/>
              <p14:cNvContentPartPr/>
              <p14:nvPr/>
            </p14:nvContentPartPr>
            <p14:xfrm>
              <a:off x="3671860" y="4162707"/>
              <a:ext cx="3234600" cy="137520"/>
            </p14:xfrm>
          </p:contentPart>
        </mc:Choice>
        <mc:Fallback xmlns="">
          <p:pic>
            <p:nvPicPr>
              <p:cNvPr id="102" name="Ink 101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659980" y="4150467"/>
                <a:ext cx="3258360" cy="16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0678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Extended response  practice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Movement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21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gases in our atmosphere are changing in small but important ways</a:t>
            </a:r>
          </a:p>
          <a:p>
            <a:pPr lvl="1"/>
            <a:r>
              <a:rPr lang="en-US" sz="2800" dirty="0" smtClean="0"/>
              <a:t>For example: car exhaust emits CO2 and other gases into the air.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Atmosphere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46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219200"/>
            <a:ext cx="7745505" cy="3877815"/>
          </a:xfrm>
        </p:spPr>
        <p:txBody>
          <a:bodyPr/>
          <a:lstStyle/>
          <a:p>
            <a:r>
              <a:rPr lang="en-US" sz="2800" dirty="0" smtClean="0"/>
              <a:t>Solids and liquids in the atmosphere</a:t>
            </a:r>
          </a:p>
          <a:p>
            <a:pPr marL="0" indent="0">
              <a:buNone/>
            </a:pPr>
            <a:endParaRPr lang="en-US" sz="2800" dirty="0" smtClean="0"/>
          </a:p>
          <a:p>
            <a:pPr lvl="1"/>
            <a:r>
              <a:rPr lang="en-US" sz="2400" dirty="0" smtClean="0"/>
              <a:t>Aerosols (Solids): Dust, salt, pollen</a:t>
            </a:r>
          </a:p>
          <a:p>
            <a:pPr lvl="1"/>
            <a:r>
              <a:rPr lang="en-US" sz="2400" dirty="0" smtClean="0"/>
              <a:t>Liquids: Water like clouds! But also may contain liquid droplets from erupting volcanoes.. Even if the volcano is thousands of kilometers away from you!</a:t>
            </a:r>
          </a:p>
          <a:p>
            <a:pPr marL="777240" lvl="2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0"/>
            <a:ext cx="7756263" cy="1054250"/>
          </a:xfrm>
        </p:spPr>
        <p:txBody>
          <a:bodyPr/>
          <a:lstStyle/>
          <a:p>
            <a:r>
              <a:rPr lang="en-US" dirty="0" smtClean="0"/>
              <a:t>Atmosphere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69" t="58333" r="27212" b="9840"/>
          <a:stretch/>
        </p:blipFill>
        <p:spPr bwMode="auto">
          <a:xfrm>
            <a:off x="2819400" y="3810000"/>
            <a:ext cx="3886783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273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Five Layers, in order from the earth to space. </a:t>
            </a:r>
          </a:p>
          <a:p>
            <a:pPr lvl="1"/>
            <a:r>
              <a:rPr lang="en-US" sz="3200" dirty="0" smtClean="0"/>
              <a:t>Troposphere</a:t>
            </a:r>
          </a:p>
          <a:p>
            <a:pPr lvl="1"/>
            <a:r>
              <a:rPr lang="en-US" sz="3200" dirty="0" smtClean="0"/>
              <a:t>Stratosphere</a:t>
            </a:r>
          </a:p>
          <a:p>
            <a:pPr lvl="1"/>
            <a:r>
              <a:rPr lang="en-US" sz="3200" dirty="0" smtClean="0"/>
              <a:t>Mesosphere</a:t>
            </a:r>
          </a:p>
          <a:p>
            <a:pPr lvl="1"/>
            <a:r>
              <a:rPr lang="en-US" sz="3200" dirty="0" smtClean="0"/>
              <a:t>Thermosphere</a:t>
            </a:r>
          </a:p>
          <a:p>
            <a:pPr lvl="1"/>
            <a:r>
              <a:rPr lang="en-US" sz="3200" dirty="0" smtClean="0"/>
              <a:t>Exosphere</a:t>
            </a:r>
          </a:p>
          <a:p>
            <a:pPr marL="41148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Atmosphere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81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Troposphere: Where we are! Rain, snow, and clouds occur in this layer. This layer extends up about 10 Kilometers.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Atmosphere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32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Stratosphere: Extends from 10Kilometers out to 50 Kilometers. Contains higher levels of gas called the Ozone Layer! </a:t>
            </a:r>
          </a:p>
          <a:p>
            <a:pPr lvl="1"/>
            <a:r>
              <a:rPr lang="en-US" sz="2800" dirty="0" smtClean="0"/>
              <a:t>We will learn more about the ozone in another section </a:t>
            </a:r>
            <a:r>
              <a:rPr lang="en-US" sz="2800" dirty="0" smtClean="0">
                <a:sym typeface="Wingdings" pitchFamily="2" charset="2"/>
              </a:rPr>
              <a:t> 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Atmosphere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53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26055</TotalTime>
  <Words>1124</Words>
  <Application>Microsoft Office PowerPoint</Application>
  <PresentationFormat>On-screen Show (4:3)</PresentationFormat>
  <Paragraphs>176</Paragraphs>
  <Slides>47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47</vt:i4>
      </vt:variant>
    </vt:vector>
  </HeadingPairs>
  <TitlesOfParts>
    <vt:vector size="58" baseType="lpstr">
      <vt:lpstr>Book Antiqua</vt:lpstr>
      <vt:lpstr>Calibri</vt:lpstr>
      <vt:lpstr>Candara</vt:lpstr>
      <vt:lpstr>Franklin Gothic Book</vt:lpstr>
      <vt:lpstr>Franklin Gothic Medium</vt:lpstr>
      <vt:lpstr>Symbol</vt:lpstr>
      <vt:lpstr>Wingdings</vt:lpstr>
      <vt:lpstr>Wingdings 2</vt:lpstr>
      <vt:lpstr>Hardcover</vt:lpstr>
      <vt:lpstr>Trek</vt:lpstr>
      <vt:lpstr>Waveform</vt:lpstr>
      <vt:lpstr>Atmosphere</vt:lpstr>
      <vt:lpstr>Atmosphere</vt:lpstr>
      <vt:lpstr>Atmosphere</vt:lpstr>
      <vt:lpstr>Atmosphere</vt:lpstr>
      <vt:lpstr>Atmosphere</vt:lpstr>
      <vt:lpstr>Atmosphere</vt:lpstr>
      <vt:lpstr>Atmosphere</vt:lpstr>
      <vt:lpstr>Atmosphere</vt:lpstr>
      <vt:lpstr>Atmosphere</vt:lpstr>
      <vt:lpstr>Atmosphere</vt:lpstr>
      <vt:lpstr>Atmosphere</vt:lpstr>
      <vt:lpstr>Atmosphere</vt:lpstr>
      <vt:lpstr>Atmosphere</vt:lpstr>
      <vt:lpstr>Bell Work</vt:lpstr>
      <vt:lpstr>Reinforcement</vt:lpstr>
      <vt:lpstr>Atmosphere</vt:lpstr>
      <vt:lpstr>Atmosphere</vt:lpstr>
      <vt:lpstr>Atmosphere</vt:lpstr>
      <vt:lpstr>Exit card: Atmosphere</vt:lpstr>
      <vt:lpstr>Atmosphere</vt:lpstr>
      <vt:lpstr>Atmosphere</vt:lpstr>
      <vt:lpstr>Atmosphere</vt:lpstr>
      <vt:lpstr>Atmosphere</vt:lpstr>
      <vt:lpstr>Bell work</vt:lpstr>
      <vt:lpstr>O-zone!!!</vt:lpstr>
      <vt:lpstr>Cute animation</vt:lpstr>
      <vt:lpstr>Atmosphere</vt:lpstr>
      <vt:lpstr>Energy Transfer in the Atmosphere</vt:lpstr>
      <vt:lpstr>Energy Transfer in the atmosphere</vt:lpstr>
      <vt:lpstr>Energy transfer in the atmosphere</vt:lpstr>
      <vt:lpstr>Bell work</vt:lpstr>
      <vt:lpstr>Energy Transfer in the Atmosphere</vt:lpstr>
      <vt:lpstr>Energy Transfer in the Atmosphere</vt:lpstr>
      <vt:lpstr>Energy Transfer in the Atmosphere</vt:lpstr>
      <vt:lpstr>A day in the life of a water droplet </vt:lpstr>
      <vt:lpstr>Show me you remember!!   </vt:lpstr>
      <vt:lpstr>Show me what you remember! </vt:lpstr>
      <vt:lpstr>Air Movement</vt:lpstr>
      <vt:lpstr>Air Movement</vt:lpstr>
      <vt:lpstr>PowerPoint Presentation</vt:lpstr>
      <vt:lpstr>Air movement </vt:lpstr>
      <vt:lpstr>Air movement </vt:lpstr>
      <vt:lpstr>Air movement </vt:lpstr>
      <vt:lpstr>Air movement </vt:lpstr>
      <vt:lpstr>review</vt:lpstr>
      <vt:lpstr>Review</vt:lpstr>
      <vt:lpstr>Air Movement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Atmosphere</dc:title>
  <dc:creator>cc</dc:creator>
  <cp:lastModifiedBy>RhoaCi</cp:lastModifiedBy>
  <cp:revision>60</cp:revision>
  <dcterms:created xsi:type="dcterms:W3CDTF">2012-10-03T23:21:21Z</dcterms:created>
  <dcterms:modified xsi:type="dcterms:W3CDTF">2017-05-02T14:50:41Z</dcterms:modified>
</cp:coreProperties>
</file>