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69" r:id="rId3"/>
    <p:sldId id="257" r:id="rId4"/>
    <p:sldId id="259" r:id="rId5"/>
    <p:sldId id="258" r:id="rId6"/>
    <p:sldId id="268" r:id="rId7"/>
    <p:sldId id="260" r:id="rId8"/>
    <p:sldId id="267" r:id="rId9"/>
    <p:sldId id="261" r:id="rId10"/>
    <p:sldId id="266" r:id="rId11"/>
    <p:sldId id="262" r:id="rId12"/>
    <p:sldId id="265" r:id="rId13"/>
    <p:sldId id="263" r:id="rId14"/>
    <p:sldId id="26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A76EB9D5-7E1A-4433-8B21-2237CC26FA2C}" type="datetimeFigureOut">
              <a:rPr lang="en-US" dirty="0"/>
              <a:t>2/27/2017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8A19-B9D6-4696-A74D-9FEF900C8B6A}" type="datetimeFigureOut">
              <a:rPr lang="en-US" dirty="0"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5100-39B0-4914-BBD6-34F267582565}" type="datetimeFigureOut">
              <a:rPr lang="en-US" dirty="0"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F837-FEDB-44F2-8FB5-4F56FC548A33}" type="datetimeFigureOut">
              <a:rPr lang="en-US" dirty="0"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EC2AB55-62C0-407E-B706-C907B44B0BFC}" type="datetimeFigureOut">
              <a:rPr lang="en-US" dirty="0"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B33F-FEF5-4E73-A5F9-307689FE77C6}" type="datetimeFigureOut">
              <a:rPr lang="en-US" dirty="0"/>
              <a:t>2/27/2017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5FA4-F0B8-4D71-BC92-932E3A1502F8}" type="datetimeFigureOut">
              <a:rPr lang="en-US" dirty="0"/>
              <a:t>2/27/2017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9F80-C2CE-4D6A-80E4-D3515AD92BC6}" type="datetimeFigureOut">
              <a:rPr lang="en-US" dirty="0"/>
              <a:t>2/27/2017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220E-EF40-477E-B84C-637FC7CE78DB}" type="datetimeFigureOut">
              <a:rPr lang="en-US" dirty="0"/>
              <a:t>2/27/2017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8D63-E026-4E54-B301-C824E1BD14F3}" type="datetimeFigureOut">
              <a:rPr lang="en-US" dirty="0"/>
              <a:t>2/27/2017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C423185-9573-406A-8068-0AB4F2335019}" type="datetimeFigureOut">
              <a:rPr lang="en-US" dirty="0"/>
              <a:t>2/27/2017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C5516DA-9D86-4E1E-A623-C11F9F74EB59}" type="datetimeFigureOut">
              <a:rPr lang="en-US" dirty="0"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BIOMES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7</a:t>
            </a:r>
            <a:r>
              <a:rPr lang="en-US" dirty="0" smtClean="0"/>
              <a:t>th Grade LS/ESS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25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Rainforest Organisms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" y="1682496"/>
            <a:ext cx="7173866" cy="435254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Rainforests carry that largest diversity of living things than all biomes!</a:t>
            </a:r>
          </a:p>
          <a:p>
            <a:pPr lvl="1"/>
            <a:r>
              <a:rPr lang="en-US" sz="2000" dirty="0" smtClean="0"/>
              <a:t>Animals: Monkeys, 1000 of birds species and insect species, frogs, large cats</a:t>
            </a:r>
          </a:p>
          <a:p>
            <a:pPr lvl="1"/>
            <a:r>
              <a:rPr lang="en-US" sz="2000" dirty="0" smtClean="0"/>
              <a:t>Plants, Canopy trees, vines, underbrush bushes and grasses, mosses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665" y="3858768"/>
            <a:ext cx="2847975" cy="2228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7893" y="3696843"/>
            <a:ext cx="3810000" cy="2552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0586" y="642594"/>
            <a:ext cx="4057252" cy="232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19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Desert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92224"/>
            <a:ext cx="10058400" cy="4242816"/>
          </a:xfrm>
        </p:spPr>
        <p:txBody>
          <a:bodyPr/>
          <a:lstStyle/>
          <a:p>
            <a:r>
              <a:rPr lang="en-US" sz="2800" dirty="0" smtClean="0"/>
              <a:t>Deserts are the driest biomes.</a:t>
            </a:r>
          </a:p>
          <a:p>
            <a:pPr lvl="1"/>
            <a:r>
              <a:rPr lang="en-US" sz="2400" dirty="0" smtClean="0"/>
              <a:t>Precipitation: less than 25 cm of rain a year</a:t>
            </a:r>
          </a:p>
          <a:p>
            <a:pPr lvl="1"/>
            <a:r>
              <a:rPr lang="en-US" sz="2400" dirty="0" smtClean="0"/>
              <a:t>Little plant life</a:t>
            </a:r>
          </a:p>
          <a:p>
            <a:pPr lvl="1"/>
            <a:r>
              <a:rPr lang="en-US" sz="2400" dirty="0" smtClean="0"/>
              <a:t>Windblown sand dunes</a:t>
            </a:r>
          </a:p>
          <a:p>
            <a:pPr lvl="1"/>
            <a:r>
              <a:rPr lang="en-US" sz="2400" dirty="0" smtClean="0"/>
              <a:t>13-24 degrees C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8608" y="3366618"/>
            <a:ext cx="4084320" cy="266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1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Desert Organisms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572768"/>
            <a:ext cx="10058400" cy="4462272"/>
          </a:xfrm>
        </p:spPr>
        <p:txBody>
          <a:bodyPr/>
          <a:lstStyle/>
          <a:p>
            <a:r>
              <a:rPr lang="en-US" sz="3200" dirty="0" smtClean="0"/>
              <a:t>Animals: snakes, rodents, birds, lizards</a:t>
            </a:r>
          </a:p>
          <a:p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 smtClean="0"/>
              <a:t>Plants: Cacti, small bushes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6478" y="4568952"/>
            <a:ext cx="2352675" cy="1771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2958" y="4568952"/>
            <a:ext cx="2019300" cy="1666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4389" y="2194560"/>
            <a:ext cx="2285644" cy="17142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4343" y="2312134"/>
            <a:ext cx="2375130" cy="159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39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880" y="264642"/>
            <a:ext cx="10058400" cy="1371600"/>
          </a:xfrm>
        </p:spPr>
        <p:txBody>
          <a:bodyPr/>
          <a:lstStyle/>
          <a:p>
            <a:r>
              <a:rPr lang="en-US" dirty="0" smtClean="0"/>
              <a:t>Grassland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75232"/>
            <a:ext cx="10058400" cy="4559808"/>
          </a:xfrm>
        </p:spPr>
        <p:txBody>
          <a:bodyPr/>
          <a:lstStyle/>
          <a:p>
            <a:r>
              <a:rPr lang="en-US" sz="2400" dirty="0" smtClean="0"/>
              <a:t>GRASSLANDS are regions that have climax communities that are dominated by grasses.</a:t>
            </a:r>
          </a:p>
          <a:p>
            <a:pPr lvl="1"/>
            <a:r>
              <a:rPr lang="en-US" sz="2000" dirty="0" smtClean="0"/>
              <a:t>Precipitation: between 25cm-75cm each year. Includes periods of wet and periods of dry spells to prevent forests.</a:t>
            </a:r>
          </a:p>
          <a:p>
            <a:pPr lvl="1"/>
            <a:r>
              <a:rPr lang="en-US" sz="2000" dirty="0" smtClean="0"/>
              <a:t>Location: Prairies in North America, Savannas in Africa, Asia.</a:t>
            </a:r>
          </a:p>
          <a:p>
            <a:pPr lvl="1"/>
            <a:r>
              <a:rPr lang="en-US" sz="2000" dirty="0" smtClean="0"/>
              <a:t>Temperature -40 degrees C (winter)  – 38 degrees C (Summer)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834" y="3739324"/>
            <a:ext cx="3306318" cy="21711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4924" y="3739324"/>
            <a:ext cx="3134334" cy="229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22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458" y="271272"/>
            <a:ext cx="10058400" cy="1371600"/>
          </a:xfrm>
        </p:spPr>
        <p:txBody>
          <a:bodyPr/>
          <a:lstStyle/>
          <a:p>
            <a:r>
              <a:rPr lang="en-US" dirty="0" smtClean="0"/>
              <a:t>Grassland Organisms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92352"/>
            <a:ext cx="10058400" cy="474268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Animals: wildebeests, impalas, zebras, kangaroos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Plants: wheat, barley, corn, rye, grasses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771" y="1933956"/>
            <a:ext cx="2857500" cy="190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0757" y="1933956"/>
            <a:ext cx="2723198" cy="2039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8909" y="4178808"/>
            <a:ext cx="2705576" cy="202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27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15900"/>
            <a:ext cx="10058400" cy="1371600"/>
          </a:xfrm>
        </p:spPr>
        <p:txBody>
          <a:bodyPr/>
          <a:lstStyle/>
          <a:p>
            <a:r>
              <a:rPr lang="en-US" dirty="0" smtClean="0"/>
              <a:t>Biome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1587500"/>
            <a:ext cx="4254500" cy="4699000"/>
          </a:xfrm>
        </p:spPr>
        <p:txBody>
          <a:bodyPr>
            <a:normAutofit/>
          </a:bodyPr>
          <a:lstStyle/>
          <a:p>
            <a:r>
              <a:rPr lang="en-US" sz="3200" dirty="0"/>
              <a:t>A </a:t>
            </a:r>
            <a:r>
              <a:rPr lang="en-US" sz="3200" dirty="0" smtClean="0"/>
              <a:t>BIOME is </a:t>
            </a:r>
            <a:r>
              <a:rPr lang="en-US" sz="3200" dirty="0"/>
              <a:t>a formation of plants and animals that have common characteristics due to similar climates and can be found over a range of </a:t>
            </a:r>
            <a:r>
              <a:rPr lang="en-US" sz="3200" dirty="0" smtClean="0"/>
              <a:t>continents.</a:t>
            </a:r>
            <a:r>
              <a:rPr lang="en-US" sz="3200" baseline="30000" dirty="0"/>
              <a:t>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7900" y="896594"/>
            <a:ext cx="6642100" cy="492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47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0"/>
            <a:ext cx="10058400" cy="13716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Tundra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1176528"/>
            <a:ext cx="10058400" cy="393192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TUNDRA</a:t>
            </a:r>
            <a:r>
              <a:rPr lang="en-US" sz="2800" dirty="0" smtClean="0"/>
              <a:t> is a cold, dry treeless, region, sometimes called a cold desert.</a:t>
            </a:r>
          </a:p>
          <a:p>
            <a:pPr lvl="1"/>
            <a:r>
              <a:rPr lang="en-US" sz="2600" dirty="0" smtClean="0"/>
              <a:t>Precipitation: Average less than 25 cm per year</a:t>
            </a:r>
          </a:p>
          <a:p>
            <a:pPr lvl="1"/>
            <a:r>
              <a:rPr lang="en-US" sz="2600" dirty="0" smtClean="0"/>
              <a:t>Sun never appears above the horizon</a:t>
            </a:r>
          </a:p>
          <a:p>
            <a:pPr lvl="1"/>
            <a:r>
              <a:rPr lang="en-US" sz="2600" dirty="0" smtClean="0"/>
              <a:t>Temperature: Average – 12 degrees C</a:t>
            </a:r>
          </a:p>
          <a:p>
            <a:pPr marL="274320" lvl="1" indent="0">
              <a:buNone/>
            </a:pP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7728" y="3465004"/>
            <a:ext cx="4818126" cy="300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28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072" y="284045"/>
            <a:ext cx="10058400" cy="1371600"/>
          </a:xfrm>
        </p:spPr>
        <p:txBody>
          <a:bodyPr/>
          <a:lstStyle/>
          <a:p>
            <a:r>
              <a:rPr lang="en-US" dirty="0" smtClean="0"/>
              <a:t>Tundra Organisms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7072" y="1338253"/>
            <a:ext cx="10058400" cy="430377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Animals: Mice, voles, Lemmings, Artic Hares, Caribou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Plants: mosses, grasses, small shrubs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668" y="1976942"/>
            <a:ext cx="2847975" cy="1962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658" y="1980847"/>
            <a:ext cx="2857500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9739" y="4612519"/>
            <a:ext cx="2273808" cy="170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78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Taiga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804416"/>
            <a:ext cx="10058400" cy="423062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Taiga is a Cold, forest region dominated by evergreen trees. </a:t>
            </a:r>
          </a:p>
          <a:p>
            <a:pPr lvl="1"/>
            <a:r>
              <a:rPr lang="en-US" sz="2400" dirty="0" smtClean="0"/>
              <a:t>Precipitation: 35-100 cm per year</a:t>
            </a:r>
          </a:p>
          <a:p>
            <a:pPr lvl="1"/>
            <a:r>
              <a:rPr lang="en-US" sz="2400" dirty="0" smtClean="0"/>
              <a:t>Warmer and wetter than a tundra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010" y="3419856"/>
            <a:ext cx="4135120" cy="248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4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12" y="346753"/>
            <a:ext cx="10058400" cy="1371600"/>
          </a:xfrm>
        </p:spPr>
        <p:txBody>
          <a:bodyPr/>
          <a:lstStyle/>
          <a:p>
            <a:r>
              <a:rPr lang="en-US" dirty="0" smtClean="0"/>
              <a:t>Taiga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9862" y="1955788"/>
            <a:ext cx="2857500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0258" y="2093072"/>
            <a:ext cx="2524125" cy="1866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193" y="4768258"/>
            <a:ext cx="2398490" cy="15830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0" y="1242995"/>
            <a:ext cx="1125728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Animals: Wolf, bear, squirrel, fish, birds</a:t>
            </a:r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Plants, conifer trees, evergreen trees, small amounts of grasses and shrub species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1377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Temperate/Deciduous Forest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Temperate Forests are made of trees that </a:t>
            </a:r>
            <a:r>
              <a:rPr lang="en-US" sz="2400" dirty="0" smtClean="0"/>
              <a:t>loses </a:t>
            </a:r>
            <a:r>
              <a:rPr lang="en-US" sz="2400" dirty="0" smtClean="0"/>
              <a:t>their leaves every autumn. </a:t>
            </a:r>
          </a:p>
          <a:p>
            <a:pPr lvl="1"/>
            <a:r>
              <a:rPr lang="en-US" sz="2000" dirty="0" smtClean="0"/>
              <a:t>Precipitation: about 75-150cm per year</a:t>
            </a:r>
          </a:p>
          <a:p>
            <a:pPr lvl="1"/>
            <a:r>
              <a:rPr lang="en-US" sz="2000" dirty="0" smtClean="0"/>
              <a:t>Temperature: -15 degrees C through 30 degrees C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8283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Temperate Forest Organisms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Animals: Deer, Rabbits, geese, bear, wolf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Plants: Deciduous trees, shrubs, mosses, grass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1426" y="4104513"/>
            <a:ext cx="3117342" cy="22237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0868" y="2601277"/>
            <a:ext cx="2857500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9778" y="1443037"/>
            <a:ext cx="28575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10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Tropical Rain Forest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55648"/>
            <a:ext cx="10058400" cy="4279392"/>
          </a:xfrm>
        </p:spPr>
        <p:txBody>
          <a:bodyPr/>
          <a:lstStyle/>
          <a:p>
            <a:r>
              <a:rPr lang="en-US" sz="2800" dirty="0" smtClean="0"/>
              <a:t>Tropical Rainforests are regions with warm temperatures, wet weather, and lush plant growth.</a:t>
            </a:r>
          </a:p>
          <a:p>
            <a:pPr lvl="1"/>
            <a:r>
              <a:rPr lang="en-US" sz="2400" dirty="0" smtClean="0"/>
              <a:t>Near the equator</a:t>
            </a:r>
          </a:p>
          <a:p>
            <a:pPr lvl="1"/>
            <a:r>
              <a:rPr lang="en-US" sz="2400" dirty="0" smtClean="0"/>
              <a:t>Average temperature: 25 degrees C</a:t>
            </a:r>
          </a:p>
          <a:p>
            <a:pPr lvl="1"/>
            <a:r>
              <a:rPr lang="en-US" sz="2400" dirty="0" smtClean="0"/>
              <a:t>Precipitation 200 cm-600 cm a year</a:t>
            </a:r>
          </a:p>
          <a:p>
            <a:pPr marL="27432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3420" y="3113341"/>
            <a:ext cx="3691700" cy="27780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8396" y="4069080"/>
            <a:ext cx="3447860" cy="215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57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440</TotalTime>
  <Words>405</Words>
  <Application>Microsoft Office PowerPoint</Application>
  <PresentationFormat>Widescreen</PresentationFormat>
  <Paragraphs>72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Garamond</vt:lpstr>
      <vt:lpstr>Savon</vt:lpstr>
      <vt:lpstr>BIOMES</vt:lpstr>
      <vt:lpstr>Biome</vt:lpstr>
      <vt:lpstr>Tundra</vt:lpstr>
      <vt:lpstr>Tundra Organisms</vt:lpstr>
      <vt:lpstr>Taiga</vt:lpstr>
      <vt:lpstr>Taiga</vt:lpstr>
      <vt:lpstr>Temperate/Deciduous Forest</vt:lpstr>
      <vt:lpstr>Temperate Forest Organisms</vt:lpstr>
      <vt:lpstr>Tropical Rain Forest</vt:lpstr>
      <vt:lpstr>Rainforest Organisms </vt:lpstr>
      <vt:lpstr>Desert</vt:lpstr>
      <vt:lpstr>Desert Organisms</vt:lpstr>
      <vt:lpstr>Grassland</vt:lpstr>
      <vt:lpstr>Grassland Organisms</vt:lpstr>
    </vt:vector>
  </TitlesOfParts>
  <Company>LHSD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BIOMES</dc:title>
  <dc:creator>RhoaCi</dc:creator>
  <cp:lastModifiedBy>RhoaCi</cp:lastModifiedBy>
  <cp:revision>11</cp:revision>
  <dcterms:created xsi:type="dcterms:W3CDTF">2016-03-07T12:37:46Z</dcterms:created>
  <dcterms:modified xsi:type="dcterms:W3CDTF">2017-02-27T12:59:12Z</dcterms:modified>
</cp:coreProperties>
</file>