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5" r:id="rId15"/>
    <p:sldId id="285" r:id="rId16"/>
    <p:sldId id="284" r:id="rId17"/>
    <p:sldId id="272" r:id="rId18"/>
    <p:sldId id="271" r:id="rId19"/>
    <p:sldId id="273" r:id="rId20"/>
    <p:sldId id="287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D8CF5-E4C5-4294-8DA2-09009E86F425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14C0A-4071-4C05-BB33-0446FE0E1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70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14C0A-4071-4C05-BB33-0446FE0E15E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323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03D9F4C-C2D1-4E12-AF1A-3C3BC469D2CF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872C90-192D-4230-896D-F5EA492A62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9F4C-C2D1-4E12-AF1A-3C3BC469D2CF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2C90-192D-4230-896D-F5EA492A62F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9F4C-C2D1-4E12-AF1A-3C3BC469D2CF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B872C90-192D-4230-896D-F5EA492A62F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9F4C-C2D1-4E12-AF1A-3C3BC469D2CF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2C90-192D-4230-896D-F5EA492A62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03D9F4C-C2D1-4E12-AF1A-3C3BC469D2CF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B872C90-192D-4230-896D-F5EA492A62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9F4C-C2D1-4E12-AF1A-3C3BC469D2CF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2C90-192D-4230-896D-F5EA492A62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9F4C-C2D1-4E12-AF1A-3C3BC469D2CF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2C90-192D-4230-896D-F5EA492A62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9F4C-C2D1-4E12-AF1A-3C3BC469D2CF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2C90-192D-4230-896D-F5EA492A62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9F4C-C2D1-4E12-AF1A-3C3BC469D2CF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2C90-192D-4230-896D-F5EA492A62F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9F4C-C2D1-4E12-AF1A-3C3BC469D2CF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872C90-192D-4230-896D-F5EA492A62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9F4C-C2D1-4E12-AF1A-3C3BC469D2CF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2C90-192D-4230-896D-F5EA492A62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C03D9F4C-C2D1-4E12-AF1A-3C3BC469D2CF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4B872C90-192D-4230-896D-F5EA492A62F7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osu.pbslearningmedia.org/asset/lsps07_int_biogeography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youtu.be/6CsTTmvX6mc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YIAXiE8RedA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AFVwxZFx7ZY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XYAdzmwQsc" TargetMode="External"/><Relationship Id="rId2" Type="http://schemas.openxmlformats.org/officeDocument/2006/relationships/hyperlink" Target="https://youtu.be/GyMLlLxbfa4?list=PLdAgn2D7dQ8W-OcnGzo8vAW-lnohyCc7r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-9gDALvMF4?list=PLdAgn2D7dQ8W-OcnGzo8vAW-lnohyCc7r" TargetMode="External"/><Relationship Id="rId2" Type="http://schemas.openxmlformats.org/officeDocument/2006/relationships/hyperlink" Target="http://wosu.pbslearningmedia.org/asset/ess05_int_shak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QVoSyVu9rk" TargetMode="External"/><Relationship Id="rId2" Type="http://schemas.openxmlformats.org/officeDocument/2006/relationships/hyperlink" Target="https://youtu.be/ryrXAGY1dm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Our changing Earth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Drift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38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Drift: A closer look!!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353" y="1719262"/>
            <a:ext cx="5056036" cy="483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2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1"/>
            <a:ext cx="4419601" cy="440740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Rock Clues: Similar rock structures are found on different continents. </a:t>
            </a:r>
          </a:p>
          <a:p>
            <a:pPr lvl="1"/>
            <a:r>
              <a:rPr lang="en-US" sz="2800" dirty="0" smtClean="0"/>
              <a:t>Examples: Mountain ranges 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Drift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95400"/>
            <a:ext cx="4488930" cy="531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39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Over </a:t>
            </a:r>
            <a:r>
              <a:rPr lang="en-US" sz="2800" dirty="0"/>
              <a:t>view </a:t>
            </a:r>
            <a:r>
              <a:rPr lang="en-US" sz="2800" dirty="0" smtClean="0"/>
              <a:t>interactive info and animation. </a:t>
            </a:r>
            <a:r>
              <a:rPr lang="en-US" sz="2800" dirty="0" smtClean="0">
                <a:hlinkClick r:id="rId2"/>
              </a:rPr>
              <a:t>http</a:t>
            </a:r>
            <a:r>
              <a:rPr lang="en-US" sz="2800" dirty="0">
                <a:hlinkClick r:id="rId2"/>
              </a:rPr>
              <a:t>://wosu.pbslearningmedia.org/asset/lsps07_int_biogeography</a:t>
            </a:r>
            <a:r>
              <a:rPr lang="en-US" sz="2800" dirty="0" smtClean="0">
                <a:hlinkClick r:id="rId2"/>
              </a:rPr>
              <a:t>/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Drift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1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Lets review some ideas…</a:t>
            </a:r>
          </a:p>
          <a:p>
            <a:pPr marL="45720" indent="0">
              <a:buNone/>
            </a:pPr>
            <a:endParaRPr lang="en-US" sz="3200" dirty="0" smtClean="0"/>
          </a:p>
          <a:p>
            <a:pPr lvl="1"/>
            <a:r>
              <a:rPr lang="en-US" sz="2800" dirty="0" smtClean="0"/>
              <a:t>What is the term we use to describe our continents connected into one big land mass?</a:t>
            </a:r>
          </a:p>
          <a:p>
            <a:pPr lvl="1"/>
            <a:r>
              <a:rPr lang="en-US" sz="2800" dirty="0" smtClean="0"/>
              <a:t>What are the three pieces of evidence supporting ALFRED Wagner’s  theory</a:t>
            </a:r>
            <a:r>
              <a:rPr lang="en-US" sz="2800" dirty="0"/>
              <a:t>!</a:t>
            </a:r>
            <a:endParaRPr lang="en-US" sz="2800" dirty="0" smtClean="0"/>
          </a:p>
          <a:p>
            <a:pPr marL="640080" lvl="2" indent="0"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you come in…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13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endParaRPr lang="en-US" sz="2800" dirty="0"/>
          </a:p>
          <a:p>
            <a:r>
              <a:rPr lang="en-US" sz="2800" dirty="0" smtClean="0"/>
              <a:t>This theory that combines seafloor spreading and continental drift is called </a:t>
            </a:r>
            <a:r>
              <a:rPr lang="en-US" sz="2800" b="1" dirty="0" smtClean="0"/>
              <a:t>Plate tectonics</a:t>
            </a:r>
            <a:endParaRPr lang="en-US" sz="2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of Plate Tectonics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94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676400"/>
            <a:ext cx="8991599" cy="4724400"/>
          </a:xfrm>
        </p:spPr>
        <p:txBody>
          <a:bodyPr>
            <a:normAutofit/>
          </a:bodyPr>
          <a:lstStyle/>
          <a:p>
            <a:pPr marL="365760" lvl="1" indent="0">
              <a:buNone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of plate tectonics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48049"/>
            <a:ext cx="4876800" cy="378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3962400" y="3429000"/>
            <a:ext cx="152400" cy="152400"/>
          </a:xfrm>
          <a:prstGeom prst="star5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8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So what causes all of these plates to move to begin with??!!</a:t>
            </a:r>
          </a:p>
          <a:p>
            <a:pPr lvl="1"/>
            <a:r>
              <a:rPr lang="en-US" sz="2800" b="1" u="sng" dirty="0" smtClean="0"/>
              <a:t>Convection Currents</a:t>
            </a:r>
            <a:r>
              <a:rPr lang="en-US" sz="2800" dirty="0" smtClean="0"/>
              <a:t>: Process of heating, rising, cooling, and sinking within our earths mantle! 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of plate tectonics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2" t="43651" r="38534" b="12500"/>
          <a:stretch/>
        </p:blipFill>
        <p:spPr bwMode="auto">
          <a:xfrm>
            <a:off x="3435928" y="3657600"/>
            <a:ext cx="4197928" cy="294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45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600200"/>
            <a:ext cx="8407893" cy="5029200"/>
          </a:xfrm>
        </p:spPr>
        <p:txBody>
          <a:bodyPr>
            <a:normAutofit fontScale="47500" lnSpcReduction="20000"/>
          </a:bodyPr>
          <a:lstStyle/>
          <a:p>
            <a:r>
              <a:rPr lang="en-US" sz="5800" b="1" u="sng" dirty="0" smtClean="0"/>
              <a:t>Seafloor spreading: </a:t>
            </a:r>
            <a:r>
              <a:rPr lang="en-US" sz="5800" dirty="0" smtClean="0"/>
              <a:t>Harry Hess stated that hot, less dense material below Earths crust rises toward the surface at the mid-ocean ridges. Then, it flows sideways, carrying the seafloor away from the ridge in both directions. </a:t>
            </a:r>
            <a:endParaRPr lang="en-US" sz="5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3800" dirty="0" smtClean="0"/>
              <a:t>Lets take a closer look</a:t>
            </a:r>
            <a:r>
              <a:rPr lang="en-US" sz="3800" dirty="0"/>
              <a:t>: </a:t>
            </a:r>
            <a:r>
              <a:rPr lang="en-US" sz="2500" dirty="0">
                <a:hlinkClick r:id="rId2"/>
              </a:rPr>
              <a:t>http://</a:t>
            </a:r>
            <a:r>
              <a:rPr lang="en-US" sz="2500" dirty="0" smtClean="0">
                <a:hlinkClick r:id="rId2"/>
              </a:rPr>
              <a:t>youtu.be/6CsTTmvX6mc</a:t>
            </a:r>
            <a:r>
              <a:rPr lang="en-US" sz="2500" dirty="0" smtClean="0"/>
              <a:t> </a:t>
            </a:r>
            <a:endParaRPr lang="en-US" sz="3800" dirty="0" smtClean="0"/>
          </a:p>
          <a:p>
            <a:pPr marL="45720" indent="0">
              <a:buNone/>
            </a:pPr>
            <a:r>
              <a:rPr lang="en-US" sz="3800" dirty="0" smtClean="0"/>
              <a:t>Only until 3:55!!! The rest will be watched during plate tectonics lesson </a:t>
            </a:r>
            <a:endParaRPr lang="en-US" sz="3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787153"/>
          </a:xfrm>
        </p:spPr>
        <p:txBody>
          <a:bodyPr/>
          <a:lstStyle/>
          <a:p>
            <a:r>
              <a:rPr lang="en-US" dirty="0" smtClean="0"/>
              <a:t>Seafloor spreading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31623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0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Seafloor spreading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28644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60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1"/>
            <a:ext cx="4419601" cy="4407408"/>
          </a:xfrm>
        </p:spPr>
        <p:txBody>
          <a:bodyPr>
            <a:noAutofit/>
          </a:bodyPr>
          <a:lstStyle/>
          <a:p>
            <a:r>
              <a:rPr lang="en-US" sz="2400" dirty="0" smtClean="0"/>
              <a:t>Magnetic clues supporting seafloor spreading</a:t>
            </a:r>
          </a:p>
          <a:p>
            <a:pPr lvl="1"/>
            <a:r>
              <a:rPr lang="en-US" sz="2400" dirty="0" smtClean="0"/>
              <a:t>The magnetic poles currently have magnetic force leaving the south and entering near the north pole. </a:t>
            </a:r>
          </a:p>
          <a:p>
            <a:pPr lvl="1"/>
            <a:r>
              <a:rPr lang="en-US" sz="2400" dirty="0" smtClean="0"/>
              <a:t>This direction switches every thousand-million years!</a:t>
            </a:r>
          </a:p>
          <a:p>
            <a:pPr lvl="1"/>
            <a:r>
              <a:rPr lang="en-US" sz="2400" dirty="0" smtClean="0"/>
              <a:t>The proof is in the rock!!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Seafloor Spreading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46" y="2209800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76800" y="6172200"/>
            <a:ext cx="3178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youtu.be/YIAXiE8RedA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73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Why does our Earth look the way it does?</a:t>
            </a:r>
          </a:p>
          <a:p>
            <a:r>
              <a:rPr lang="en-US" sz="3200" dirty="0" smtClean="0"/>
              <a:t>How did this modern Earth come about?</a:t>
            </a:r>
          </a:p>
          <a:p>
            <a:pPr lvl="1"/>
            <a:r>
              <a:rPr lang="en-US" sz="2800" dirty="0" smtClean="0"/>
              <a:t>Was it always the way it is today or was it once different?</a:t>
            </a:r>
          </a:p>
          <a:p>
            <a:pPr lvl="1"/>
            <a:r>
              <a:rPr lang="en-US" sz="2800" dirty="0" smtClean="0"/>
              <a:t>If it was different, what caused it to change?</a:t>
            </a:r>
            <a:endParaRPr lang="en-US" sz="2400" dirty="0"/>
          </a:p>
          <a:p>
            <a:pPr lvl="1"/>
            <a:endParaRPr lang="en-US" sz="2400" dirty="0" smtClean="0"/>
          </a:p>
          <a:p>
            <a:pPr lvl="1"/>
            <a:r>
              <a:rPr lang="en-US" sz="2800" dirty="0" smtClean="0">
                <a:hlinkClick r:id="rId2"/>
              </a:rPr>
              <a:t>https</a:t>
            </a:r>
            <a:r>
              <a:rPr lang="en-US" sz="2800" dirty="0">
                <a:hlinkClick r:id="rId2"/>
              </a:rPr>
              <a:t>://</a:t>
            </a:r>
            <a:r>
              <a:rPr lang="en-US" sz="2800" dirty="0" smtClean="0">
                <a:hlinkClick r:id="rId2"/>
              </a:rPr>
              <a:t>youtu.be/AFVwxZFx7ZY</a:t>
            </a:r>
            <a:r>
              <a:rPr lang="en-US" sz="2800" dirty="0" smtClean="0"/>
              <a:t> </a:t>
            </a:r>
          </a:p>
          <a:p>
            <a:pPr marL="365760" lvl="1" indent="0">
              <a:buNone/>
            </a:pPr>
            <a:r>
              <a:rPr lang="en-US" sz="2800" dirty="0" smtClean="0"/>
              <a:t>Watch for misconceptions…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Drift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25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319" t="7673" r="11275" b="9330"/>
          <a:stretch/>
        </p:blipFill>
        <p:spPr>
          <a:xfrm>
            <a:off x="2209800" y="2057400"/>
            <a:ext cx="5105400" cy="3657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4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Overview</a:t>
            </a:r>
          </a:p>
          <a:p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youtu.be/GyMLlLxbfa4?list=PLdAgn2D7dQ8W-OcnGzo8vAW-lnohyCc7r</a:t>
            </a:r>
            <a:r>
              <a:rPr lang="en-US" sz="2800" dirty="0" smtClean="0"/>
              <a:t> Bill Nye</a:t>
            </a:r>
          </a:p>
          <a:p>
            <a:r>
              <a:rPr lang="en-US" sz="2800" dirty="0">
                <a:hlinkClick r:id="rId3"/>
              </a:rPr>
              <a:t>https://</a:t>
            </a:r>
            <a:r>
              <a:rPr lang="en-US" sz="2800" dirty="0" smtClean="0">
                <a:hlinkClick r:id="rId3"/>
              </a:rPr>
              <a:t>youtu.be/oXYAdzmwQsc</a:t>
            </a:r>
            <a:r>
              <a:rPr lang="en-US" sz="2800" dirty="0" smtClean="0"/>
              <a:t> scary educational 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Seafloor Spreading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08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Plate tectonics ideas</a:t>
            </a:r>
          </a:p>
          <a:p>
            <a:pPr lvl="1"/>
            <a:r>
              <a:rPr lang="en-US" sz="2400" dirty="0" smtClean="0"/>
              <a:t>Earths crust and part of the upper mantle(the lithosphere)  are broken up into sections called </a:t>
            </a:r>
            <a:r>
              <a:rPr lang="en-US" sz="2400" b="1" dirty="0" smtClean="0"/>
              <a:t>plates.</a:t>
            </a:r>
          </a:p>
          <a:p>
            <a:pPr lvl="1"/>
            <a:r>
              <a:rPr lang="en-US" sz="2400" dirty="0" smtClean="0"/>
              <a:t>These plates move above the other part of the upper mantle (the asthenosphere) like a raft on water. 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8"/>
            <a:r>
              <a:rPr lang="en-US" sz="1800" dirty="0" smtClean="0"/>
              <a:t>Diagram * You're welcome Emerson </a:t>
            </a:r>
            <a:r>
              <a:rPr lang="en-US" sz="1800" dirty="0" smtClean="0">
                <a:sym typeface="Wingdings" panose="05000000000000000000" pitchFamily="2" charset="2"/>
              </a:rPr>
              <a:t> </a:t>
            </a:r>
            <a:endParaRPr lang="en-US" sz="1800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of plate tectonics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121902" y="5978109"/>
            <a:ext cx="462741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40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of plate tectonics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96" y="1905000"/>
            <a:ext cx="5759604" cy="414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59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There are about 12 main plate boundaries of the lithosphere.</a:t>
            </a:r>
          </a:p>
          <a:p>
            <a:r>
              <a:rPr lang="en-US" sz="2800" dirty="0" smtClean="0"/>
              <a:t>When each plate interacts with the plates that surround it, the result of their movements is seen at the plate boundaries.</a:t>
            </a:r>
          </a:p>
          <a:p>
            <a:pPr marL="4572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of plate tectonics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7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986529"/>
          </a:xfrm>
        </p:spPr>
        <p:txBody>
          <a:bodyPr>
            <a:normAutofit/>
          </a:bodyPr>
          <a:lstStyle/>
          <a:p>
            <a:r>
              <a:rPr lang="en-US" sz="3500" dirty="0" smtClean="0"/>
              <a:t>Divergent Boundary: Plates that are moving apart!</a:t>
            </a:r>
          </a:p>
          <a:p>
            <a:pPr lvl="1"/>
            <a:r>
              <a:rPr lang="en-US" sz="3300" dirty="0" smtClean="0"/>
              <a:t>Caused the </a:t>
            </a:r>
          </a:p>
          <a:p>
            <a:pPr marL="365760" lvl="1" indent="0">
              <a:buNone/>
            </a:pPr>
            <a:r>
              <a:rPr lang="en-US" sz="3300" dirty="0"/>
              <a:t> </a:t>
            </a:r>
            <a:r>
              <a:rPr lang="en-US" sz="3300" dirty="0" smtClean="0"/>
              <a:t>  Mid-Atlantic ridge</a:t>
            </a:r>
          </a:p>
          <a:p>
            <a:pPr marL="365760" lvl="1" indent="0">
              <a:buNone/>
            </a:pPr>
            <a:r>
              <a:rPr lang="en-US" sz="3300" dirty="0"/>
              <a:t> </a:t>
            </a:r>
            <a:r>
              <a:rPr lang="en-US" sz="3300" dirty="0" smtClean="0"/>
              <a:t>  and faults/valleys </a:t>
            </a:r>
          </a:p>
          <a:p>
            <a:pPr marL="365760" lvl="1" indent="0">
              <a:buNone/>
            </a:pPr>
            <a:endParaRPr lang="en-US" sz="3000" dirty="0"/>
          </a:p>
          <a:p>
            <a:pPr marL="365760" lvl="1" indent="0">
              <a:buNone/>
            </a:pPr>
            <a:endParaRPr lang="en-US" sz="3000" dirty="0" smtClean="0"/>
          </a:p>
          <a:p>
            <a:pPr marL="365760" lvl="1" indent="0">
              <a:buNone/>
            </a:pPr>
            <a:endParaRPr lang="en-US" sz="3000" dirty="0" smtClean="0"/>
          </a:p>
          <a:p>
            <a:pPr marL="640080" lvl="2" indent="0">
              <a:buNone/>
            </a:pPr>
            <a:endParaRPr lang="en-US" dirty="0" smtClean="0"/>
          </a:p>
          <a:p>
            <a:pPr marL="365760" lvl="1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of plate tectonics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374" y="3429000"/>
            <a:ext cx="4376626" cy="302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09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91032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There are two kinds of plate boundaries that move together</a:t>
            </a:r>
          </a:p>
          <a:p>
            <a:pPr lvl="1"/>
            <a:r>
              <a:rPr lang="en-US" sz="2800" dirty="0" smtClean="0"/>
              <a:t>Convergent Boundary: Plates that move together and collide or submerge.</a:t>
            </a:r>
          </a:p>
          <a:p>
            <a:pPr lvl="1"/>
            <a:r>
              <a:rPr lang="en-US" sz="2800" dirty="0" smtClean="0"/>
              <a:t>Causes Mountains</a:t>
            </a:r>
          </a:p>
          <a:p>
            <a:pPr marL="365760" lvl="1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Volcanoes and </a:t>
            </a:r>
          </a:p>
          <a:p>
            <a:pPr marL="365760" lvl="1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Trenches </a:t>
            </a:r>
          </a:p>
          <a:p>
            <a:pPr lvl="1"/>
            <a:endParaRPr lang="en-US" sz="2800" dirty="0"/>
          </a:p>
          <a:p>
            <a:pPr lvl="1"/>
            <a:endParaRPr lang="en-US" sz="2800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of plate tectonics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31" y="3733800"/>
            <a:ext cx="413706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30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681729"/>
          </a:xfrm>
        </p:spPr>
        <p:txBody>
          <a:bodyPr>
            <a:noAutofit/>
          </a:bodyPr>
          <a:lstStyle/>
          <a:p>
            <a:r>
              <a:rPr lang="en-US" sz="3600" dirty="0" smtClean="0"/>
              <a:t>Transform Boundary: When plates slide side by side past one another. </a:t>
            </a:r>
          </a:p>
          <a:p>
            <a:pPr lvl="1"/>
            <a:r>
              <a:rPr lang="en-US" sz="3200" dirty="0" smtClean="0"/>
              <a:t>Causes Earthquakes</a:t>
            </a:r>
            <a:endParaRPr lang="en-US" sz="3200" dirty="0"/>
          </a:p>
          <a:p>
            <a:endParaRPr lang="en-US" sz="2400" dirty="0" smtClean="0"/>
          </a:p>
          <a:p>
            <a:pPr marL="45720" indent="0">
              <a:buNone/>
            </a:pPr>
            <a:endParaRPr 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Of plate tectonics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5"/>
          <a:stretch/>
        </p:blipFill>
        <p:spPr bwMode="auto">
          <a:xfrm>
            <a:off x="5029200" y="3429000"/>
            <a:ext cx="3614090" cy="235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83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676400"/>
            <a:ext cx="8407893" cy="440740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Famous examples.</a:t>
            </a:r>
          </a:p>
          <a:p>
            <a:pPr lvl="1"/>
            <a:r>
              <a:rPr lang="en-US" sz="2400" dirty="0" smtClean="0"/>
              <a:t>San Andrea Fault in California</a:t>
            </a:r>
            <a:endParaRPr lang="en-US" sz="2400" dirty="0"/>
          </a:p>
          <a:p>
            <a:pPr marL="365760" lvl="1" indent="0">
              <a:buNone/>
            </a:pPr>
            <a:endParaRPr lang="en-US" sz="2400" dirty="0" smtClean="0"/>
          </a:p>
          <a:p>
            <a:pPr lvl="1"/>
            <a:r>
              <a:rPr lang="en-US" sz="2400" dirty="0" smtClean="0"/>
              <a:t>South America Volcanoes</a:t>
            </a:r>
          </a:p>
          <a:p>
            <a:pPr marL="365760" lvl="1" indent="0">
              <a:buNone/>
            </a:pPr>
            <a:endParaRPr lang="en-US" sz="2400" dirty="0" smtClean="0"/>
          </a:p>
          <a:p>
            <a:pPr lvl="1"/>
            <a:r>
              <a:rPr lang="en-US" sz="2400" dirty="0" smtClean="0"/>
              <a:t>Great Rift Valley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of plate tectonics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3078019" cy="230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020" y="3595471"/>
            <a:ext cx="2458778" cy="313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47308"/>
            <a:ext cx="2923807" cy="231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35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http://wosu.pbslearningmedia.org/asset/ess05_int_shake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Crash Course: 3:00-4:00 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youtu.be/w-9gDALvMF4?list=PLdAgn2D7dQ8W-OcnGzo8vAW-lnohyCc7r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Lets overview these boundaries!!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53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u="sng" dirty="0" smtClean="0"/>
              <a:t>Continental drift</a:t>
            </a:r>
            <a:r>
              <a:rPr lang="en-US" sz="2800" dirty="0" smtClean="0"/>
              <a:t>: a Hypothesis suggested by Alfred Wagner, a German meteorologist, that says our continents have moved slowly to their current positions. </a:t>
            </a:r>
          </a:p>
          <a:p>
            <a:pPr marL="45720" indent="0">
              <a:buNone/>
            </a:pPr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youtu.be/ryrXAGY1dmE</a:t>
            </a:r>
            <a:r>
              <a:rPr lang="en-US" sz="2800" dirty="0" smtClean="0"/>
              <a:t> </a:t>
            </a:r>
            <a:endParaRPr lang="en-US" sz="2800" dirty="0"/>
          </a:p>
          <a:p>
            <a:pPr marL="45720" indent="0">
              <a:buNone/>
            </a:pPr>
            <a:r>
              <a:rPr lang="en-US" sz="2800" dirty="0" smtClean="0"/>
              <a:t>Lets see this in motion: </a:t>
            </a:r>
          </a:p>
          <a:p>
            <a:pPr marL="45720" indent="0">
              <a:buNone/>
            </a:pPr>
            <a:r>
              <a:rPr lang="en-US" sz="2800" dirty="0">
                <a:hlinkClick r:id="rId3"/>
              </a:rPr>
              <a:t>https://</a:t>
            </a:r>
            <a:r>
              <a:rPr lang="en-US" sz="2800" dirty="0" smtClean="0">
                <a:hlinkClick r:id="rId3"/>
              </a:rPr>
              <a:t>youtu.be/cQVoSyVu9rk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Drift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30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u="sng" dirty="0" smtClean="0"/>
              <a:t>Pangaea:</a:t>
            </a:r>
            <a:r>
              <a:rPr lang="en-US" sz="3200" dirty="0" smtClean="0"/>
              <a:t> Meaning “All Land”, is the term used to describe our Earths continents as one large land mass. 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Drift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7" t="17261" r="35969" b="48016"/>
          <a:stretch/>
        </p:blipFill>
        <p:spPr bwMode="auto">
          <a:xfrm>
            <a:off x="3048000" y="3290455"/>
            <a:ext cx="321868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5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Do you think that Wagner’s ideas about continental drift was accepted. Why or why not?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Drift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19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Lets look at some evidence that Wagner used to back up his hypothesis. </a:t>
            </a:r>
          </a:p>
          <a:p>
            <a:pPr lvl="1"/>
            <a:r>
              <a:rPr lang="en-US" sz="3200" dirty="0" smtClean="0"/>
              <a:t>Fossils</a:t>
            </a:r>
          </a:p>
          <a:p>
            <a:pPr lvl="1"/>
            <a:r>
              <a:rPr lang="en-US" sz="3200" dirty="0" smtClean="0"/>
              <a:t>Climate</a:t>
            </a:r>
          </a:p>
          <a:p>
            <a:pPr lvl="1"/>
            <a:r>
              <a:rPr lang="en-US" sz="3200" dirty="0" smtClean="0"/>
              <a:t>Rocks 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Drift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30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382001" cy="4986529"/>
          </a:xfrm>
        </p:spPr>
        <p:txBody>
          <a:bodyPr>
            <a:normAutofit/>
          </a:bodyPr>
          <a:lstStyle/>
          <a:p>
            <a:r>
              <a:rPr lang="en-US" sz="2600" dirty="0" smtClean="0"/>
              <a:t>Fossil Clues: Besides the Puzzle-Like fit we saw earlier, fossils provide support for continental Drift</a:t>
            </a:r>
            <a:r>
              <a:rPr lang="en-US" sz="3200" dirty="0" smtClean="0"/>
              <a:t>.</a:t>
            </a:r>
          </a:p>
          <a:p>
            <a:pPr lvl="1"/>
            <a:r>
              <a:rPr lang="en-US" sz="2800" dirty="0" smtClean="0"/>
              <a:t>Identical plant and animal fossils have been found across oceans!</a:t>
            </a:r>
          </a:p>
          <a:p>
            <a:pPr marL="640080" lvl="2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Drift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66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Drift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154034" cy="473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06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Climate Clues: Wagner hypothesized that the ideas that some people could explain with climate changes he explained with drifting continents. </a:t>
            </a:r>
          </a:p>
          <a:p>
            <a:pPr lvl="1"/>
            <a:r>
              <a:rPr lang="en-US" sz="2400" dirty="0" smtClean="0"/>
              <a:t>Examples: Glacial deposits, and fossil records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Drift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33825"/>
            <a:ext cx="36576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33824"/>
            <a:ext cx="3648930" cy="279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96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13256</TotalTime>
  <Words>681</Words>
  <Application>Microsoft Office PowerPoint</Application>
  <PresentationFormat>On-screen Show (4:3)</PresentationFormat>
  <Paragraphs>117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Calibri</vt:lpstr>
      <vt:lpstr>Franklin Gothic Medium</vt:lpstr>
      <vt:lpstr>Wingdings</vt:lpstr>
      <vt:lpstr>Wingdings 2</vt:lpstr>
      <vt:lpstr>Grid</vt:lpstr>
      <vt:lpstr>Continental Drift</vt:lpstr>
      <vt:lpstr>Continental Drift </vt:lpstr>
      <vt:lpstr>Continental Drift</vt:lpstr>
      <vt:lpstr>Continental Drift</vt:lpstr>
      <vt:lpstr>Continental Drift</vt:lpstr>
      <vt:lpstr>Continental Drift</vt:lpstr>
      <vt:lpstr>Continental Drift</vt:lpstr>
      <vt:lpstr>Continental Drift</vt:lpstr>
      <vt:lpstr>Continental Drift</vt:lpstr>
      <vt:lpstr>Continental Drift: A closer look!!</vt:lpstr>
      <vt:lpstr>Continental Drift</vt:lpstr>
      <vt:lpstr>Continental Drift</vt:lpstr>
      <vt:lpstr>As you come in…</vt:lpstr>
      <vt:lpstr>Theory of Plate Tectonics</vt:lpstr>
      <vt:lpstr>Theory of plate tectonics</vt:lpstr>
      <vt:lpstr>Theory of plate tectonics</vt:lpstr>
      <vt:lpstr>Seafloor spreading</vt:lpstr>
      <vt:lpstr>Seafloor spreading </vt:lpstr>
      <vt:lpstr>Seafloor Spreading </vt:lpstr>
      <vt:lpstr>PowerPoint Presentation</vt:lpstr>
      <vt:lpstr>Seafloor Spreading</vt:lpstr>
      <vt:lpstr>Theory of plate tectonics</vt:lpstr>
      <vt:lpstr>Theory of plate tectonics</vt:lpstr>
      <vt:lpstr>Theory of plate tectonics</vt:lpstr>
      <vt:lpstr>Theory of plate tectonics</vt:lpstr>
      <vt:lpstr>Theory of plate tectonics</vt:lpstr>
      <vt:lpstr>Theory Of plate tectonics</vt:lpstr>
      <vt:lpstr>Theory of plate tectonics</vt:lpstr>
      <vt:lpstr>Lets overview these boundaries!!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Changing Earth</dc:title>
  <dc:creator>cc</dc:creator>
  <cp:lastModifiedBy>RhoaCi</cp:lastModifiedBy>
  <cp:revision>42</cp:revision>
  <dcterms:created xsi:type="dcterms:W3CDTF">2012-10-08T20:47:26Z</dcterms:created>
  <dcterms:modified xsi:type="dcterms:W3CDTF">2018-04-04T14:39:29Z</dcterms:modified>
</cp:coreProperties>
</file>